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7"/>
  </p:notesMasterIdLst>
  <p:sldIdLst>
    <p:sldId id="256" r:id="rId2"/>
    <p:sldId id="257" r:id="rId3"/>
    <p:sldId id="264" r:id="rId4"/>
    <p:sldId id="259" r:id="rId5"/>
    <p:sldId id="261" r:id="rId6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Ohm\Documents\Graph%201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Ohm\Documents\Graph%20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th-TH"/>
  <c:chart>
    <c:autoTitleDeleted val="1"/>
    <c:plotArea>
      <c:layout>
        <c:manualLayout>
          <c:layoutTarget val="inner"/>
          <c:xMode val="edge"/>
          <c:yMode val="edge"/>
          <c:x val="2.2906528402475052E-2"/>
          <c:y val="2.7465935851560565E-2"/>
          <c:w val="0.95050628758609734"/>
          <c:h val="0.96200280636284974"/>
        </c:manualLayout>
      </c:layout>
      <c:scatterChart>
        <c:scatterStyle val="smoothMarker"/>
        <c:ser>
          <c:idx val="16"/>
          <c:order val="6"/>
          <c:spPr>
            <a:ln w="14605" cap="flat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Sheet1!$H$9:$H$20</c:f>
              <c:numCache>
                <c:formatCode>General</c:formatCode>
                <c:ptCount val="12"/>
                <c:pt idx="0">
                  <c:v>6</c:v>
                </c:pt>
                <c:pt idx="1">
                  <c:v>13</c:v>
                </c:pt>
                <c:pt idx="2">
                  <c:v>21</c:v>
                </c:pt>
                <c:pt idx="3">
                  <c:v>28</c:v>
                </c:pt>
                <c:pt idx="4">
                  <c:v>33</c:v>
                </c:pt>
                <c:pt idx="5">
                  <c:v>37</c:v>
                </c:pt>
                <c:pt idx="6">
                  <c:v>40</c:v>
                </c:pt>
                <c:pt idx="7">
                  <c:v>42</c:v>
                </c:pt>
                <c:pt idx="8">
                  <c:v>44</c:v>
                </c:pt>
                <c:pt idx="9">
                  <c:v>43</c:v>
                </c:pt>
                <c:pt idx="10">
                  <c:v>42</c:v>
                </c:pt>
                <c:pt idx="11">
                  <c:v>40</c:v>
                </c:pt>
              </c:numCache>
            </c:numRef>
          </c:xVal>
          <c:yVal>
            <c:numRef>
              <c:f>Sheet1!$G$9:$G$20</c:f>
              <c:numCache>
                <c:formatCode>General</c:formatCode>
                <c:ptCount val="12"/>
                <c:pt idx="0">
                  <c:v>-12</c:v>
                </c:pt>
                <c:pt idx="1">
                  <c:v>-20</c:v>
                </c:pt>
                <c:pt idx="2">
                  <c:v>-30</c:v>
                </c:pt>
                <c:pt idx="3">
                  <c:v>-40</c:v>
                </c:pt>
                <c:pt idx="4">
                  <c:v>-50</c:v>
                </c:pt>
                <c:pt idx="5">
                  <c:v>-60</c:v>
                </c:pt>
                <c:pt idx="6">
                  <c:v>-70</c:v>
                </c:pt>
                <c:pt idx="7">
                  <c:v>-80</c:v>
                </c:pt>
                <c:pt idx="8">
                  <c:v>-90</c:v>
                </c:pt>
                <c:pt idx="9">
                  <c:v>-100</c:v>
                </c:pt>
                <c:pt idx="10">
                  <c:v>-110</c:v>
                </c:pt>
                <c:pt idx="11">
                  <c:v>-120</c:v>
                </c:pt>
              </c:numCache>
            </c:numRef>
          </c:yVal>
          <c:smooth val="1"/>
        </c:ser>
        <c:axId val="85419520"/>
        <c:axId val="85421440"/>
      </c:scatterChart>
      <c:scatterChart>
        <c:scatterStyle val="lineMarker"/>
        <c:ser>
          <c:idx val="5"/>
          <c:order val="0"/>
          <c:spPr>
            <a:ln w="15875">
              <a:noFill/>
            </a:ln>
          </c:spPr>
          <c:marker>
            <c:symbol val="none"/>
          </c:marker>
          <c:xVal>
            <c:numRef>
              <c:f>Sheet1!$J$9:$J$20</c:f>
              <c:numCache>
                <c:formatCode>General</c:formatCode>
                <c:ptCount val="12"/>
                <c:pt idx="0">
                  <c:v>20</c:v>
                </c:pt>
                <c:pt idx="1">
                  <c:v>28</c:v>
                </c:pt>
                <c:pt idx="2">
                  <c:v>36</c:v>
                </c:pt>
                <c:pt idx="3">
                  <c:v>49</c:v>
                </c:pt>
                <c:pt idx="4">
                  <c:v>57</c:v>
                </c:pt>
                <c:pt idx="5">
                  <c:v>65</c:v>
                </c:pt>
                <c:pt idx="6">
                  <c:v>72</c:v>
                </c:pt>
                <c:pt idx="7">
                  <c:v>78</c:v>
                </c:pt>
                <c:pt idx="8">
                  <c:v>80</c:v>
                </c:pt>
                <c:pt idx="9">
                  <c:v>81</c:v>
                </c:pt>
                <c:pt idx="10">
                  <c:v>82</c:v>
                </c:pt>
                <c:pt idx="11">
                  <c:v>82</c:v>
                </c:pt>
              </c:numCache>
            </c:numRef>
          </c:xVal>
          <c:yVal>
            <c:numRef>
              <c:f>Sheet1!$G$9:$G$20</c:f>
              <c:numCache>
                <c:formatCode>General</c:formatCode>
                <c:ptCount val="12"/>
                <c:pt idx="0">
                  <c:v>-12</c:v>
                </c:pt>
                <c:pt idx="1">
                  <c:v>-20</c:v>
                </c:pt>
                <c:pt idx="2">
                  <c:v>-30</c:v>
                </c:pt>
                <c:pt idx="3">
                  <c:v>-40</c:v>
                </c:pt>
                <c:pt idx="4">
                  <c:v>-50</c:v>
                </c:pt>
                <c:pt idx="5">
                  <c:v>-60</c:v>
                </c:pt>
                <c:pt idx="6">
                  <c:v>-70</c:v>
                </c:pt>
                <c:pt idx="7">
                  <c:v>-80</c:v>
                </c:pt>
                <c:pt idx="8">
                  <c:v>-90</c:v>
                </c:pt>
                <c:pt idx="9">
                  <c:v>-100</c:v>
                </c:pt>
                <c:pt idx="10">
                  <c:v>-110</c:v>
                </c:pt>
                <c:pt idx="11">
                  <c:v>-120</c:v>
                </c:pt>
              </c:numCache>
            </c:numRef>
          </c:yVal>
          <c:smooth val="1"/>
        </c:ser>
        <c:ser>
          <c:idx val="6"/>
          <c:order val="1"/>
          <c:spPr>
            <a:ln w="15875">
              <a:noFill/>
            </a:ln>
          </c:spPr>
          <c:marker>
            <c:symbol val="none"/>
          </c:marker>
          <c:xVal>
            <c:numRef>
              <c:f>Sheet1!$K$9:$K$20</c:f>
              <c:numCache>
                <c:formatCode>General</c:formatCode>
                <c:ptCount val="12"/>
                <c:pt idx="0">
                  <c:v>27</c:v>
                </c:pt>
                <c:pt idx="1">
                  <c:v>36</c:v>
                </c:pt>
                <c:pt idx="2">
                  <c:v>49</c:v>
                </c:pt>
                <c:pt idx="3">
                  <c:v>58</c:v>
                </c:pt>
                <c:pt idx="4">
                  <c:v>72</c:v>
                </c:pt>
                <c:pt idx="5">
                  <c:v>80</c:v>
                </c:pt>
                <c:pt idx="6">
                  <c:v>89</c:v>
                </c:pt>
                <c:pt idx="7">
                  <c:v>97</c:v>
                </c:pt>
                <c:pt idx="8">
                  <c:v>105</c:v>
                </c:pt>
                <c:pt idx="9">
                  <c:v>109</c:v>
                </c:pt>
                <c:pt idx="10">
                  <c:v>114</c:v>
                </c:pt>
                <c:pt idx="11">
                  <c:v>115</c:v>
                </c:pt>
              </c:numCache>
            </c:numRef>
          </c:xVal>
          <c:yVal>
            <c:numRef>
              <c:f>Sheet1!$G$9:$G$20</c:f>
              <c:numCache>
                <c:formatCode>General</c:formatCode>
                <c:ptCount val="12"/>
                <c:pt idx="0">
                  <c:v>-12</c:v>
                </c:pt>
                <c:pt idx="1">
                  <c:v>-20</c:v>
                </c:pt>
                <c:pt idx="2">
                  <c:v>-30</c:v>
                </c:pt>
                <c:pt idx="3">
                  <c:v>-40</c:v>
                </c:pt>
                <c:pt idx="4">
                  <c:v>-50</c:v>
                </c:pt>
                <c:pt idx="5">
                  <c:v>-60</c:v>
                </c:pt>
                <c:pt idx="6">
                  <c:v>-70</c:v>
                </c:pt>
                <c:pt idx="7">
                  <c:v>-80</c:v>
                </c:pt>
                <c:pt idx="8">
                  <c:v>-90</c:v>
                </c:pt>
                <c:pt idx="9">
                  <c:v>-100</c:v>
                </c:pt>
                <c:pt idx="10">
                  <c:v>-110</c:v>
                </c:pt>
                <c:pt idx="11">
                  <c:v>-120</c:v>
                </c:pt>
              </c:numCache>
            </c:numRef>
          </c:yVal>
          <c:smooth val="1"/>
        </c:ser>
        <c:ser>
          <c:idx val="7"/>
          <c:order val="2"/>
          <c:spPr>
            <a:ln w="15875">
              <a:noFill/>
            </a:ln>
          </c:spPr>
          <c:marker>
            <c:symbol val="none"/>
          </c:marker>
          <c:xVal>
            <c:numRef>
              <c:f>Sheet1!$L$9:$L$20</c:f>
              <c:numCache>
                <c:formatCode>General</c:formatCode>
                <c:ptCount val="12"/>
                <c:pt idx="0">
                  <c:v>35</c:v>
                </c:pt>
                <c:pt idx="1">
                  <c:v>47</c:v>
                </c:pt>
                <c:pt idx="2">
                  <c:v>65</c:v>
                </c:pt>
                <c:pt idx="3">
                  <c:v>78</c:v>
                </c:pt>
                <c:pt idx="4">
                  <c:v>92</c:v>
                </c:pt>
                <c:pt idx="5">
                  <c:v>102</c:v>
                </c:pt>
                <c:pt idx="6">
                  <c:v>112</c:v>
                </c:pt>
                <c:pt idx="7">
                  <c:v>121</c:v>
                </c:pt>
                <c:pt idx="8">
                  <c:v>130</c:v>
                </c:pt>
                <c:pt idx="9">
                  <c:v>133</c:v>
                </c:pt>
                <c:pt idx="10">
                  <c:v>137</c:v>
                </c:pt>
                <c:pt idx="11">
                  <c:v>144</c:v>
                </c:pt>
              </c:numCache>
            </c:numRef>
          </c:xVal>
          <c:yVal>
            <c:numRef>
              <c:f>Sheet1!$G$9:$G$20</c:f>
              <c:numCache>
                <c:formatCode>General</c:formatCode>
                <c:ptCount val="12"/>
                <c:pt idx="0">
                  <c:v>-12</c:v>
                </c:pt>
                <c:pt idx="1">
                  <c:v>-20</c:v>
                </c:pt>
                <c:pt idx="2">
                  <c:v>-30</c:v>
                </c:pt>
                <c:pt idx="3">
                  <c:v>-40</c:v>
                </c:pt>
                <c:pt idx="4">
                  <c:v>-50</c:v>
                </c:pt>
                <c:pt idx="5">
                  <c:v>-60</c:v>
                </c:pt>
                <c:pt idx="6">
                  <c:v>-70</c:v>
                </c:pt>
                <c:pt idx="7">
                  <c:v>-80</c:v>
                </c:pt>
                <c:pt idx="8">
                  <c:v>-90</c:v>
                </c:pt>
                <c:pt idx="9">
                  <c:v>-100</c:v>
                </c:pt>
                <c:pt idx="10">
                  <c:v>-110</c:v>
                </c:pt>
                <c:pt idx="11">
                  <c:v>-120</c:v>
                </c:pt>
              </c:numCache>
            </c:numRef>
          </c:yVal>
          <c:smooth val="1"/>
        </c:ser>
        <c:ser>
          <c:idx val="9"/>
          <c:order val="3"/>
          <c:tx>
            <c:strRef>
              <c:f>Sheet1!$N$9:$N$20</c:f>
              <c:strCache>
                <c:ptCount val="1"/>
                <c:pt idx="0">
                  <c:v>3 8 12 15 20 25 28 29 29 27 24 19</c:v>
                </c:pt>
              </c:strCache>
            </c:strRef>
          </c:tx>
          <c:spPr>
            <a:ln w="15875">
              <a:noFill/>
            </a:ln>
          </c:spPr>
          <c:marker>
            <c:symbol val="none"/>
          </c:marker>
          <c:xVal>
            <c:numRef>
              <c:f>Sheet1!$N$9:$N$20</c:f>
              <c:numCache>
                <c:formatCode>General</c:formatCode>
                <c:ptCount val="12"/>
                <c:pt idx="0">
                  <c:v>3</c:v>
                </c:pt>
                <c:pt idx="1">
                  <c:v>8</c:v>
                </c:pt>
                <c:pt idx="2">
                  <c:v>12</c:v>
                </c:pt>
                <c:pt idx="3">
                  <c:v>15</c:v>
                </c:pt>
                <c:pt idx="4">
                  <c:v>20</c:v>
                </c:pt>
                <c:pt idx="5">
                  <c:v>25</c:v>
                </c:pt>
                <c:pt idx="6">
                  <c:v>28</c:v>
                </c:pt>
                <c:pt idx="7">
                  <c:v>29</c:v>
                </c:pt>
                <c:pt idx="8">
                  <c:v>29</c:v>
                </c:pt>
                <c:pt idx="9">
                  <c:v>27</c:v>
                </c:pt>
                <c:pt idx="10">
                  <c:v>24</c:v>
                </c:pt>
                <c:pt idx="11">
                  <c:v>19</c:v>
                </c:pt>
              </c:numCache>
            </c:numRef>
          </c:xVal>
          <c:yVal>
            <c:numRef>
              <c:f>Sheet1!$G$9:$G$20</c:f>
              <c:numCache>
                <c:formatCode>General</c:formatCode>
                <c:ptCount val="12"/>
                <c:pt idx="0">
                  <c:v>-12</c:v>
                </c:pt>
                <c:pt idx="1">
                  <c:v>-20</c:v>
                </c:pt>
                <c:pt idx="2">
                  <c:v>-30</c:v>
                </c:pt>
                <c:pt idx="3">
                  <c:v>-40</c:v>
                </c:pt>
                <c:pt idx="4">
                  <c:v>-50</c:v>
                </c:pt>
                <c:pt idx="5">
                  <c:v>-60</c:v>
                </c:pt>
                <c:pt idx="6">
                  <c:v>-70</c:v>
                </c:pt>
                <c:pt idx="7">
                  <c:v>-80</c:v>
                </c:pt>
                <c:pt idx="8">
                  <c:v>-90</c:v>
                </c:pt>
                <c:pt idx="9">
                  <c:v>-100</c:v>
                </c:pt>
                <c:pt idx="10">
                  <c:v>-110</c:v>
                </c:pt>
                <c:pt idx="11">
                  <c:v>-120</c:v>
                </c:pt>
              </c:numCache>
            </c:numRef>
          </c:yVal>
          <c:smooth val="1"/>
        </c:ser>
        <c:ser>
          <c:idx val="10"/>
          <c:order val="4"/>
          <c:tx>
            <c:strRef>
              <c:f>Sheet1!$O$6:$O$20</c:f>
              <c:strCache>
                <c:ptCount val="1"/>
                <c:pt idx="0">
                  <c:v>-62 -48 -22 3 8 12 15 20 25 28 29 29 27 24 19</c:v>
                </c:pt>
              </c:strCache>
            </c:strRef>
          </c:tx>
          <c:spPr>
            <a:ln w="15875">
              <a:solidFill>
                <a:schemeClr val="tx1"/>
              </a:solidFill>
            </a:ln>
          </c:spPr>
          <c:marker>
            <c:symbol val="none"/>
          </c:marker>
          <c:xVal>
            <c:numRef>
              <c:f>Sheet1!$O$6:$O$20</c:f>
              <c:numCache>
                <c:formatCode>General</c:formatCode>
                <c:ptCount val="15"/>
              </c:numCache>
            </c:numRef>
          </c:xVal>
          <c:yVal>
            <c:numRef>
              <c:f>Sheet1!$G$6:$G$13</c:f>
              <c:numCache>
                <c:formatCode>General</c:formatCode>
                <c:ptCount val="8"/>
                <c:pt idx="3">
                  <c:v>-12</c:v>
                </c:pt>
                <c:pt idx="4">
                  <c:v>-20</c:v>
                </c:pt>
                <c:pt idx="5">
                  <c:v>-30</c:v>
                </c:pt>
                <c:pt idx="6">
                  <c:v>-40</c:v>
                </c:pt>
                <c:pt idx="7">
                  <c:v>-50</c:v>
                </c:pt>
              </c:numCache>
            </c:numRef>
          </c:yVal>
          <c:smooth val="1"/>
        </c:ser>
        <c:ser>
          <c:idx val="14"/>
          <c:order val="5"/>
          <c:spPr>
            <a:ln w="28575">
              <a:noFill/>
            </a:ln>
          </c:spPr>
          <c:marker>
            <c:symbol val="triangle"/>
            <c:size val="7"/>
          </c:marker>
          <c:xVal>
            <c:numRef>
              <c:f>Sheet1!$A$20</c:f>
              <c:numCache>
                <c:formatCode>General</c:formatCode>
                <c:ptCount val="1"/>
                <c:pt idx="0">
                  <c:v>-25</c:v>
                </c:pt>
              </c:numCache>
            </c:numRef>
          </c:xVal>
          <c:yVal>
            <c:numRef>
              <c:f>Sheet1!$B$20</c:f>
              <c:numCache>
                <c:formatCode>General</c:formatCode>
                <c:ptCount val="1"/>
                <c:pt idx="0">
                  <c:v>50</c:v>
                </c:pt>
              </c:numCache>
            </c:numRef>
          </c:yVal>
        </c:ser>
        <c:ser>
          <c:idx val="8"/>
          <c:order val="7"/>
          <c:spPr>
            <a:ln w="28575">
              <a:noFill/>
            </a:ln>
          </c:spPr>
          <c:marker>
            <c:symbol val="none"/>
          </c:marker>
          <c:xVal>
            <c:numRef>
              <c:f>Sheet1!$M$9:$M$16</c:f>
              <c:numCache>
                <c:formatCode>General</c:formatCode>
                <c:ptCount val="8"/>
                <c:pt idx="0">
                  <c:v>48</c:v>
                </c:pt>
                <c:pt idx="1">
                  <c:v>62</c:v>
                </c:pt>
                <c:pt idx="2">
                  <c:v>83</c:v>
                </c:pt>
                <c:pt idx="3">
                  <c:v>99</c:v>
                </c:pt>
                <c:pt idx="4">
                  <c:v>113</c:v>
                </c:pt>
                <c:pt idx="5">
                  <c:v>125</c:v>
                </c:pt>
                <c:pt idx="6">
                  <c:v>140</c:v>
                </c:pt>
                <c:pt idx="7">
                  <c:v>144</c:v>
                </c:pt>
              </c:numCache>
            </c:numRef>
          </c:xVal>
          <c:yVal>
            <c:numRef>
              <c:f>Sheet1!$G$9:$G$20</c:f>
              <c:numCache>
                <c:formatCode>General</c:formatCode>
                <c:ptCount val="12"/>
                <c:pt idx="0">
                  <c:v>-12</c:v>
                </c:pt>
                <c:pt idx="1">
                  <c:v>-20</c:v>
                </c:pt>
                <c:pt idx="2">
                  <c:v>-30</c:v>
                </c:pt>
                <c:pt idx="3">
                  <c:v>-40</c:v>
                </c:pt>
                <c:pt idx="4">
                  <c:v>-50</c:v>
                </c:pt>
                <c:pt idx="5">
                  <c:v>-60</c:v>
                </c:pt>
                <c:pt idx="6">
                  <c:v>-70</c:v>
                </c:pt>
                <c:pt idx="7">
                  <c:v>-80</c:v>
                </c:pt>
                <c:pt idx="8">
                  <c:v>-90</c:v>
                </c:pt>
                <c:pt idx="9">
                  <c:v>-100</c:v>
                </c:pt>
                <c:pt idx="10">
                  <c:v>-110</c:v>
                </c:pt>
                <c:pt idx="11">
                  <c:v>-120</c:v>
                </c:pt>
              </c:numCache>
            </c:numRef>
          </c:yVal>
        </c:ser>
        <c:ser>
          <c:idx val="3"/>
          <c:order val="8"/>
          <c:spPr>
            <a:ln w="28575">
              <a:noFill/>
            </a:ln>
          </c:spPr>
          <c:marker>
            <c:symbol val="none"/>
          </c:marker>
          <c:xVal>
            <c:numRef>
              <c:f>Sheet1!$I$9:$I$20</c:f>
            </c:numRef>
          </c:xVal>
          <c:yVal>
            <c:numRef>
              <c:f>Sheet1!$G$9:$G$20</c:f>
              <c:numCache>
                <c:formatCode>General</c:formatCode>
                <c:ptCount val="12"/>
                <c:pt idx="0">
                  <c:v>-12</c:v>
                </c:pt>
                <c:pt idx="1">
                  <c:v>-20</c:v>
                </c:pt>
                <c:pt idx="2">
                  <c:v>-30</c:v>
                </c:pt>
                <c:pt idx="3">
                  <c:v>-40</c:v>
                </c:pt>
                <c:pt idx="4">
                  <c:v>-50</c:v>
                </c:pt>
                <c:pt idx="5">
                  <c:v>-60</c:v>
                </c:pt>
                <c:pt idx="6">
                  <c:v>-70</c:v>
                </c:pt>
                <c:pt idx="7">
                  <c:v>-80</c:v>
                </c:pt>
                <c:pt idx="8">
                  <c:v>-90</c:v>
                </c:pt>
                <c:pt idx="9">
                  <c:v>-100</c:v>
                </c:pt>
                <c:pt idx="10">
                  <c:v>-110</c:v>
                </c:pt>
                <c:pt idx="11">
                  <c:v>-120</c:v>
                </c:pt>
              </c:numCache>
            </c:numRef>
          </c:yVal>
        </c:ser>
        <c:ser>
          <c:idx val="1"/>
          <c:order val="9"/>
          <c:spPr>
            <a:ln w="28575">
              <a:noFill/>
            </a:ln>
          </c:spPr>
          <c:marker>
            <c:symbol val="triangle"/>
            <c:size val="7"/>
          </c:marker>
          <c:xVal>
            <c:numRef>
              <c:f>(Sheet1!$A$4:$A$5,Sheet1!$A$7,Sheet1!$A$9,Sheet1!$A$16,Sheet1!$A$17,Sheet1!$A$20)</c:f>
              <c:numCache>
                <c:formatCode>General</c:formatCode>
                <c:ptCount val="7"/>
                <c:pt idx="0">
                  <c:v>-15</c:v>
                </c:pt>
                <c:pt idx="1">
                  <c:v>-21</c:v>
                </c:pt>
                <c:pt idx="2">
                  <c:v>-40</c:v>
                </c:pt>
                <c:pt idx="3">
                  <c:v>-50</c:v>
                </c:pt>
                <c:pt idx="4">
                  <c:v>-120</c:v>
                </c:pt>
                <c:pt idx="5">
                  <c:v>-23</c:v>
                </c:pt>
                <c:pt idx="6">
                  <c:v>-25</c:v>
                </c:pt>
              </c:numCache>
            </c:numRef>
          </c:xVal>
          <c:yVal>
            <c:numRef>
              <c:f>(Sheet1!$B$4,Sheet1!$B$5,Sheet1!$B$7,Sheet1!$B$9,Sheet1!$B$16,Sheet1!$B$17,Sheet1!$B$20)</c:f>
              <c:numCache>
                <c:formatCode>General</c:formatCode>
                <c:ptCount val="7"/>
                <c:pt idx="0">
                  <c:v>168</c:v>
                </c:pt>
                <c:pt idx="1">
                  <c:v>139</c:v>
                </c:pt>
                <c:pt idx="2">
                  <c:v>130</c:v>
                </c:pt>
                <c:pt idx="3">
                  <c:v>85</c:v>
                </c:pt>
                <c:pt idx="4">
                  <c:v>65</c:v>
                </c:pt>
                <c:pt idx="5">
                  <c:v>92</c:v>
                </c:pt>
                <c:pt idx="6">
                  <c:v>50</c:v>
                </c:pt>
              </c:numCache>
            </c:numRef>
          </c:yVal>
        </c:ser>
        <c:ser>
          <c:idx val="4"/>
          <c:order val="10"/>
          <c:spPr>
            <a:ln w="28575">
              <a:noFill/>
            </a:ln>
          </c:spPr>
          <c:marker>
            <c:symbol val="circle"/>
            <c:size val="5"/>
          </c:marker>
          <c:xVal>
            <c:numRef>
              <c:f>(Sheet1!$A$6,Sheet1!$A$8,Sheet1!$A$13,Sheet1!$A$15,Sheet1!$A$18:$A$19,Sheet1!$A$19)</c:f>
              <c:numCache>
                <c:formatCode>General</c:formatCode>
                <c:ptCount val="7"/>
                <c:pt idx="0">
                  <c:v>-39</c:v>
                </c:pt>
                <c:pt idx="1">
                  <c:v>-45</c:v>
                </c:pt>
                <c:pt idx="2">
                  <c:v>-71</c:v>
                </c:pt>
                <c:pt idx="3">
                  <c:v>-92</c:v>
                </c:pt>
                <c:pt idx="4">
                  <c:v>-34</c:v>
                </c:pt>
                <c:pt idx="5">
                  <c:v>-73</c:v>
                </c:pt>
                <c:pt idx="6">
                  <c:v>-73</c:v>
                </c:pt>
              </c:numCache>
            </c:numRef>
          </c:xVal>
          <c:yVal>
            <c:numRef>
              <c:f>(Sheet1!$B$6,Sheet1!$B$8,Sheet1!$B$13,Sheet1!$B$15,Sheet1!$B$18)</c:f>
              <c:numCache>
                <c:formatCode>General</c:formatCode>
                <c:ptCount val="5"/>
                <c:pt idx="0">
                  <c:v>139</c:v>
                </c:pt>
                <c:pt idx="1">
                  <c:v>66</c:v>
                </c:pt>
                <c:pt idx="2">
                  <c:v>115</c:v>
                </c:pt>
                <c:pt idx="3">
                  <c:v>38</c:v>
                </c:pt>
                <c:pt idx="4">
                  <c:v>49</c:v>
                </c:pt>
              </c:numCache>
            </c:numRef>
          </c:yVal>
        </c:ser>
        <c:ser>
          <c:idx val="13"/>
          <c:order val="11"/>
          <c:spPr>
            <a:ln w="28575">
              <a:noFill/>
            </a:ln>
          </c:spPr>
          <c:marker>
            <c:symbol val="square"/>
            <c:size val="5"/>
          </c:marker>
          <c:xVal>
            <c:numRef>
              <c:f>(Sheet1!$A$10:$A$12,Sheet1!$A$14,Sheet1!$A$19)</c:f>
              <c:numCache>
                <c:formatCode>General</c:formatCode>
                <c:ptCount val="5"/>
                <c:pt idx="0">
                  <c:v>-49</c:v>
                </c:pt>
                <c:pt idx="1">
                  <c:v>-49</c:v>
                </c:pt>
                <c:pt idx="2">
                  <c:v>-61</c:v>
                </c:pt>
                <c:pt idx="3">
                  <c:v>-91</c:v>
                </c:pt>
                <c:pt idx="4">
                  <c:v>-73</c:v>
                </c:pt>
              </c:numCache>
            </c:numRef>
          </c:xVal>
          <c:yVal>
            <c:numRef>
              <c:f>(Sheet1!$B$10:$B$12,Sheet1!$B$14,Sheet1!$B$19)</c:f>
              <c:numCache>
                <c:formatCode>General</c:formatCode>
                <c:ptCount val="5"/>
                <c:pt idx="0">
                  <c:v>45</c:v>
                </c:pt>
                <c:pt idx="1">
                  <c:v>46</c:v>
                </c:pt>
                <c:pt idx="2">
                  <c:v>49</c:v>
                </c:pt>
                <c:pt idx="3">
                  <c:v>80</c:v>
                </c:pt>
                <c:pt idx="4">
                  <c:v>23</c:v>
                </c:pt>
              </c:numCache>
            </c:numRef>
          </c:yVal>
        </c:ser>
        <c:ser>
          <c:idx val="2"/>
          <c:order val="12"/>
          <c:tx>
            <c:v>111</c:v>
          </c:tx>
          <c:spPr>
            <a:ln w="28575">
              <a:noFill/>
            </a:ln>
          </c:spPr>
          <c:xVal>
            <c:numRef>
              <c:f>(Sheet1!$D$4,Sheet1!$D$6,Sheet1!$D$8,Sheet1!$D$9,Sheet1!$D$12,Sheet1!$D$16,Sheet1!$D$18)</c:f>
              <c:numCache>
                <c:formatCode>General</c:formatCode>
                <c:ptCount val="7"/>
                <c:pt idx="0">
                  <c:v>-22</c:v>
                </c:pt>
                <c:pt idx="1">
                  <c:v>-64</c:v>
                </c:pt>
                <c:pt idx="2">
                  <c:v>-18</c:v>
                </c:pt>
                <c:pt idx="3">
                  <c:v>-23</c:v>
                </c:pt>
                <c:pt idx="4">
                  <c:v>-58</c:v>
                </c:pt>
                <c:pt idx="5">
                  <c:v>-77</c:v>
                </c:pt>
                <c:pt idx="6">
                  <c:v>-12</c:v>
                </c:pt>
              </c:numCache>
            </c:numRef>
          </c:xVal>
          <c:yVal>
            <c:numRef>
              <c:f>(Sheet1!$E$4,Sheet1!$E$6,Sheet1!$E$8,Sheet1!$E$9,Sheet1!$E$12,Sheet1!$E$16,Sheet1!$E$18)</c:f>
              <c:numCache>
                <c:formatCode>General</c:formatCode>
                <c:ptCount val="7"/>
                <c:pt idx="0">
                  <c:v>-25</c:v>
                </c:pt>
                <c:pt idx="1">
                  <c:v>-62</c:v>
                </c:pt>
                <c:pt idx="2">
                  <c:v>-22</c:v>
                </c:pt>
                <c:pt idx="3">
                  <c:v>-20</c:v>
                </c:pt>
                <c:pt idx="4">
                  <c:v>-49</c:v>
                </c:pt>
                <c:pt idx="5">
                  <c:v>-120</c:v>
                </c:pt>
                <c:pt idx="6">
                  <c:v>-12</c:v>
                </c:pt>
              </c:numCache>
            </c:numRef>
          </c:yVal>
        </c:ser>
        <c:ser>
          <c:idx val="11"/>
          <c:order val="13"/>
          <c:tx>
            <c:v>2222</c:v>
          </c:tx>
          <c:spPr>
            <a:ln w="28575">
              <a:noFill/>
            </a:ln>
          </c:spPr>
          <c:marker>
            <c:symbol val="circle"/>
            <c:size val="7"/>
          </c:marker>
          <c:xVal>
            <c:numRef>
              <c:f>(Sheet1!$D$5,Sheet1!$D$10,Sheet1!$D$11,Sheet1!$D$15,Sheet1!$D$19,Sheet1!$D$21)</c:f>
              <c:numCache>
                <c:formatCode>General</c:formatCode>
                <c:ptCount val="6"/>
                <c:pt idx="0">
                  <c:v>-23</c:v>
                </c:pt>
                <c:pt idx="1">
                  <c:v>-37</c:v>
                </c:pt>
                <c:pt idx="2">
                  <c:v>-42</c:v>
                </c:pt>
                <c:pt idx="3">
                  <c:v>-77</c:v>
                </c:pt>
                <c:pt idx="4">
                  <c:v>-29</c:v>
                </c:pt>
                <c:pt idx="5">
                  <c:v>-110</c:v>
                </c:pt>
              </c:numCache>
            </c:numRef>
          </c:xVal>
          <c:yVal>
            <c:numRef>
              <c:f>(Sheet1!$E$5,Sheet1!$E$10,Sheet1!$E$11,Sheet1!$E$15,Sheet1!$E$19,Sheet1!$E$21)</c:f>
              <c:numCache>
                <c:formatCode>General</c:formatCode>
                <c:ptCount val="6"/>
                <c:pt idx="0">
                  <c:v>-57</c:v>
                </c:pt>
                <c:pt idx="1">
                  <c:v>-70</c:v>
                </c:pt>
                <c:pt idx="2">
                  <c:v>-33</c:v>
                </c:pt>
                <c:pt idx="3">
                  <c:v>-38</c:v>
                </c:pt>
                <c:pt idx="4">
                  <c:v>-37</c:v>
                </c:pt>
                <c:pt idx="5">
                  <c:v>-91</c:v>
                </c:pt>
              </c:numCache>
            </c:numRef>
          </c:yVal>
        </c:ser>
        <c:ser>
          <c:idx val="12"/>
          <c:order val="14"/>
          <c:tx>
            <c:v>333</c:v>
          </c:tx>
          <c:spPr>
            <a:ln w="28575">
              <a:noFill/>
            </a:ln>
          </c:spPr>
          <c:marker>
            <c:symbol val="square"/>
            <c:size val="7"/>
          </c:marker>
          <c:xVal>
            <c:numRef>
              <c:f>(Sheet1!$D$7,Sheet1!$D$13,Sheet1!$D$14,Sheet1!$D$17,Sheet1!$D$20)</c:f>
              <c:numCache>
                <c:formatCode>General</c:formatCode>
                <c:ptCount val="5"/>
                <c:pt idx="0">
                  <c:v>-102</c:v>
                </c:pt>
                <c:pt idx="1">
                  <c:v>-63</c:v>
                </c:pt>
                <c:pt idx="2">
                  <c:v>-66</c:v>
                </c:pt>
                <c:pt idx="3">
                  <c:v>-96</c:v>
                </c:pt>
                <c:pt idx="4">
                  <c:v>-100</c:v>
                </c:pt>
              </c:numCache>
            </c:numRef>
          </c:xVal>
          <c:yVal>
            <c:numRef>
              <c:f>(Sheet1!$E$7,Sheet1!$E$13,Sheet1!$E$14,Sheet1!$E$17,Sheet1!$E$20)</c:f>
              <c:numCache>
                <c:formatCode>General</c:formatCode>
                <c:ptCount val="5"/>
                <c:pt idx="0">
                  <c:v>-48</c:v>
                </c:pt>
                <c:pt idx="1">
                  <c:v>-92</c:v>
                </c:pt>
                <c:pt idx="2">
                  <c:v>-72</c:v>
                </c:pt>
                <c:pt idx="3">
                  <c:v>-62</c:v>
                </c:pt>
                <c:pt idx="4">
                  <c:v>-49</c:v>
                </c:pt>
              </c:numCache>
            </c:numRef>
          </c:yVal>
        </c:ser>
        <c:ser>
          <c:idx val="0"/>
          <c:order val="15"/>
          <c:tx>
            <c:v>123</c:v>
          </c:tx>
          <c:spPr>
            <a:ln w="28575">
              <a:noFill/>
            </a:ln>
          </c:spPr>
          <c:marker>
            <c:symbol val="triangle"/>
            <c:size val="5"/>
          </c:marker>
          <c:xVal>
            <c:numRef>
              <c:f>(Sheet1!$Q$4,Sheet1!$Q$5,Sheet1!$Q$6,Sheet1!$Q$9,Sheet1!$Q$19,Sheet1!$Q$21)</c:f>
              <c:numCache>
                <c:formatCode>General</c:formatCode>
                <c:ptCount val="6"/>
                <c:pt idx="0">
                  <c:v>3</c:v>
                </c:pt>
                <c:pt idx="1">
                  <c:v>6</c:v>
                </c:pt>
                <c:pt idx="2">
                  <c:v>12</c:v>
                </c:pt>
                <c:pt idx="3">
                  <c:v>22</c:v>
                </c:pt>
                <c:pt idx="4">
                  <c:v>80</c:v>
                </c:pt>
                <c:pt idx="5">
                  <c:v>128</c:v>
                </c:pt>
              </c:numCache>
            </c:numRef>
          </c:xVal>
          <c:yVal>
            <c:numRef>
              <c:f>(Sheet1!$R$4,Sheet1!$R$5,Sheet1!$R$6,Sheet1!$R$9,Sheet1!$R$19,Sheet1!$R$21)</c:f>
              <c:numCache>
                <c:formatCode>General</c:formatCode>
                <c:ptCount val="6"/>
                <c:pt idx="0">
                  <c:v>23</c:v>
                </c:pt>
                <c:pt idx="1">
                  <c:v>23</c:v>
                </c:pt>
                <c:pt idx="2">
                  <c:v>15</c:v>
                </c:pt>
                <c:pt idx="3">
                  <c:v>20</c:v>
                </c:pt>
                <c:pt idx="4">
                  <c:v>50</c:v>
                </c:pt>
                <c:pt idx="5">
                  <c:v>62</c:v>
                </c:pt>
              </c:numCache>
            </c:numRef>
          </c:yVal>
        </c:ser>
        <c:ser>
          <c:idx val="17"/>
          <c:order val="16"/>
          <c:tx>
            <c:v>456</c:v>
          </c:tx>
          <c:spPr>
            <a:ln w="28575">
              <a:noFill/>
            </a:ln>
          </c:spPr>
          <c:marker>
            <c:symbol val="circle"/>
            <c:size val="5"/>
            <c:spPr>
              <a:solidFill>
                <a:srgbClr val="4F81BD"/>
              </a:solidFill>
            </c:spPr>
          </c:marker>
          <c:xVal>
            <c:numRef>
              <c:f>(Sheet1!$Q$7,Sheet1!$Q$8,Sheet1!$Q$12,Sheet1!$Q$14,Sheet1!$Q$15,Sheet1!$Q$17,Sheet1!$Q$20)</c:f>
              <c:numCache>
                <c:formatCode>General</c:formatCode>
                <c:ptCount val="7"/>
                <c:pt idx="0">
                  <c:v>13</c:v>
                </c:pt>
                <c:pt idx="1">
                  <c:v>17</c:v>
                </c:pt>
                <c:pt idx="2">
                  <c:v>42</c:v>
                </c:pt>
                <c:pt idx="3">
                  <c:v>48</c:v>
                </c:pt>
                <c:pt idx="4">
                  <c:v>57</c:v>
                </c:pt>
                <c:pt idx="5">
                  <c:v>69</c:v>
                </c:pt>
                <c:pt idx="6">
                  <c:v>81</c:v>
                </c:pt>
              </c:numCache>
            </c:numRef>
          </c:xVal>
          <c:yVal>
            <c:numRef>
              <c:f>(Sheet1!$R$7,Sheet1!$R$8,Sheet1!$R$12,Sheet1!$R$14,Sheet1!$R$15,Sheet1!$R$17,Sheet1!$R$20)</c:f>
              <c:numCache>
                <c:formatCode>General</c:formatCode>
                <c:ptCount val="7"/>
                <c:pt idx="0">
                  <c:v>48</c:v>
                </c:pt>
                <c:pt idx="1">
                  <c:v>33</c:v>
                </c:pt>
                <c:pt idx="2">
                  <c:v>39</c:v>
                </c:pt>
                <c:pt idx="3">
                  <c:v>71</c:v>
                </c:pt>
                <c:pt idx="4">
                  <c:v>49</c:v>
                </c:pt>
                <c:pt idx="5">
                  <c:v>73</c:v>
                </c:pt>
                <c:pt idx="6">
                  <c:v>92</c:v>
                </c:pt>
              </c:numCache>
            </c:numRef>
          </c:yVal>
        </c:ser>
        <c:ser>
          <c:idx val="18"/>
          <c:order val="17"/>
          <c:tx>
            <c:v>789</c:v>
          </c:tx>
          <c:spPr>
            <a:ln w="28575">
              <a:noFill/>
            </a:ln>
          </c:spPr>
          <c:marker>
            <c:symbol val="square"/>
            <c:size val="5"/>
            <c:spPr>
              <a:solidFill>
                <a:srgbClr val="4F81BD"/>
              </a:solidFill>
            </c:spPr>
          </c:marker>
          <c:xVal>
            <c:numRef>
              <c:f>(Sheet1!$Q$11,Sheet1!$Q$13,Sheet1!$Q$16,Sheet1!$Q$18)</c:f>
              <c:numCache>
                <c:formatCode>General</c:formatCode>
                <c:ptCount val="4"/>
                <c:pt idx="0">
                  <c:v>39</c:v>
                </c:pt>
                <c:pt idx="1">
                  <c:v>43</c:v>
                </c:pt>
                <c:pt idx="2">
                  <c:v>67</c:v>
                </c:pt>
                <c:pt idx="3">
                  <c:v>80</c:v>
                </c:pt>
              </c:numCache>
            </c:numRef>
          </c:xVal>
          <c:yVal>
            <c:numRef>
              <c:f>(Sheet1!$R$11,Sheet1!$R$13,Sheet1!$R$16,Sheet1!$R$18)</c:f>
              <c:numCache>
                <c:formatCode>General</c:formatCode>
                <c:ptCount val="4"/>
                <c:pt idx="0">
                  <c:v>62</c:v>
                </c:pt>
                <c:pt idx="1">
                  <c:v>49</c:v>
                </c:pt>
                <c:pt idx="2">
                  <c:v>92</c:v>
                </c:pt>
                <c:pt idx="3">
                  <c:v>62</c:v>
                </c:pt>
              </c:numCache>
            </c:numRef>
          </c:yVal>
        </c:ser>
        <c:ser>
          <c:idx val="19"/>
          <c:order val="18"/>
          <c:tx>
            <c:v>123</c:v>
          </c:tx>
          <c:spPr>
            <a:ln w="28575">
              <a:noFill/>
            </a:ln>
          </c:spPr>
          <c:marker>
            <c:symbol val="triangle"/>
            <c:size val="5"/>
            <c:spPr>
              <a:solidFill>
                <a:schemeClr val="accent1"/>
              </a:solidFill>
            </c:spPr>
          </c:marker>
          <c:xVal>
            <c:numRef>
              <c:f>(Sheet1!$T$4,Sheet1!$T$5,Sheet1!$T$6,Sheet1!$T$7,Sheet1!$T$9,Sheet1!$T$10,Sheet1!$T$13,Sheet1!$T$16,Sheet1!$T$21)</c:f>
              <c:numCache>
                <c:formatCode>General</c:formatCode>
                <c:ptCount val="9"/>
                <c:pt idx="0">
                  <c:v>14</c:v>
                </c:pt>
                <c:pt idx="1">
                  <c:v>19</c:v>
                </c:pt>
                <c:pt idx="2">
                  <c:v>23</c:v>
                </c:pt>
                <c:pt idx="3">
                  <c:v>24</c:v>
                </c:pt>
                <c:pt idx="4">
                  <c:v>38</c:v>
                </c:pt>
                <c:pt idx="5">
                  <c:v>40</c:v>
                </c:pt>
                <c:pt idx="6">
                  <c:v>52</c:v>
                </c:pt>
                <c:pt idx="7">
                  <c:v>64</c:v>
                </c:pt>
                <c:pt idx="8">
                  <c:v>120</c:v>
                </c:pt>
              </c:numCache>
            </c:numRef>
          </c:xVal>
          <c:yVal>
            <c:numRef>
              <c:f>(Sheet1!$U$4,Sheet1!$U$5,Sheet1!$U$6,Sheet1!$U$7,Sheet1!$U$9,Sheet1!$U$10,Sheet1!$U$13,Sheet1!$U$16,Sheet1!$U$21)</c:f>
              <c:numCache>
                <c:formatCode>General</c:formatCode>
                <c:ptCount val="9"/>
                <c:pt idx="0">
                  <c:v>-29</c:v>
                </c:pt>
                <c:pt idx="1">
                  <c:v>-24</c:v>
                </c:pt>
                <c:pt idx="2">
                  <c:v>-20</c:v>
                </c:pt>
                <c:pt idx="3">
                  <c:v>-18</c:v>
                </c:pt>
                <c:pt idx="4">
                  <c:v>-29</c:v>
                </c:pt>
                <c:pt idx="5">
                  <c:v>-77</c:v>
                </c:pt>
                <c:pt idx="6">
                  <c:v>-60</c:v>
                </c:pt>
                <c:pt idx="7">
                  <c:v>-64</c:v>
                </c:pt>
                <c:pt idx="8">
                  <c:v>-78</c:v>
                </c:pt>
              </c:numCache>
            </c:numRef>
          </c:yVal>
        </c:ser>
        <c:ser>
          <c:idx val="20"/>
          <c:order val="19"/>
          <c:tx>
            <c:v>456</c:v>
          </c:tx>
          <c:spPr>
            <a:ln w="28575">
              <a:noFill/>
            </a:ln>
          </c:spPr>
          <c:marker>
            <c:symbol val="circle"/>
            <c:size val="5"/>
            <c:spPr>
              <a:solidFill>
                <a:srgbClr val="4F81BD"/>
              </a:solidFill>
            </c:spPr>
          </c:marker>
          <c:xVal>
            <c:numRef>
              <c:f>(Sheet1!$T$8,Sheet1!$T$11,Sheet1!$T$16,Sheet1!$T$17,Sheet1!$T$18)</c:f>
              <c:numCache>
                <c:formatCode>General</c:formatCode>
                <c:ptCount val="5"/>
                <c:pt idx="0">
                  <c:v>33</c:v>
                </c:pt>
                <c:pt idx="1">
                  <c:v>46</c:v>
                </c:pt>
                <c:pt idx="2">
                  <c:v>64</c:v>
                </c:pt>
                <c:pt idx="3">
                  <c:v>72</c:v>
                </c:pt>
                <c:pt idx="4">
                  <c:v>73</c:v>
                </c:pt>
              </c:numCache>
            </c:numRef>
          </c:xVal>
          <c:yVal>
            <c:numRef>
              <c:f>(Sheet1!$U$8,Sheet1!$U$11,Sheet1!$U$17,Sheet1!$U$18,Sheet1!$U$19)</c:f>
              <c:numCache>
                <c:formatCode>General</c:formatCode>
                <c:ptCount val="5"/>
                <c:pt idx="0">
                  <c:v>-42</c:v>
                </c:pt>
                <c:pt idx="1">
                  <c:v>-21</c:v>
                </c:pt>
                <c:pt idx="2">
                  <c:v>-38</c:v>
                </c:pt>
                <c:pt idx="3">
                  <c:v>-66</c:v>
                </c:pt>
                <c:pt idx="4">
                  <c:v>-112</c:v>
                </c:pt>
              </c:numCache>
            </c:numRef>
          </c:yVal>
        </c:ser>
        <c:ser>
          <c:idx val="21"/>
          <c:order val="20"/>
          <c:tx>
            <c:v>789</c:v>
          </c:tx>
          <c:spPr>
            <a:ln w="28575">
              <a:noFill/>
            </a:ln>
          </c:spPr>
          <c:marker>
            <c:symbol val="square"/>
            <c:size val="5"/>
            <c:spPr>
              <a:solidFill>
                <a:srgbClr val="4F81BD"/>
              </a:solidFill>
            </c:spPr>
          </c:marker>
          <c:xVal>
            <c:numRef>
              <c:f>(Sheet1!$T$12,Sheet1!$T$14,Sheet1!$T$15,Sheet1!$T$20)</c:f>
              <c:numCache>
                <c:formatCode>General</c:formatCode>
                <c:ptCount val="4"/>
                <c:pt idx="0">
                  <c:v>50</c:v>
                </c:pt>
                <c:pt idx="1">
                  <c:v>52</c:v>
                </c:pt>
                <c:pt idx="2">
                  <c:v>62</c:v>
                </c:pt>
                <c:pt idx="3">
                  <c:v>92</c:v>
                </c:pt>
              </c:numCache>
            </c:numRef>
          </c:xVal>
          <c:yVal>
            <c:numRef>
              <c:f>(Sheet1!$U$12,Sheet1!$U$14,Sheet1!$U$15,Sheet1!$U$20)</c:f>
              <c:numCache>
                <c:formatCode>General</c:formatCode>
                <c:ptCount val="4"/>
                <c:pt idx="0">
                  <c:v>-100</c:v>
                </c:pt>
                <c:pt idx="1">
                  <c:v>-117</c:v>
                </c:pt>
                <c:pt idx="2">
                  <c:v>-98</c:v>
                </c:pt>
                <c:pt idx="3">
                  <c:v>-64</c:v>
                </c:pt>
              </c:numCache>
            </c:numRef>
          </c:yVal>
        </c:ser>
        <c:axId val="85419520"/>
        <c:axId val="85421440"/>
      </c:scatterChart>
      <c:valAx>
        <c:axId val="85419520"/>
        <c:scaling>
          <c:orientation val="minMax"/>
          <c:max val="180"/>
          <c:min val="-180"/>
        </c:scaling>
        <c:axPos val="b"/>
        <c:majorGridlines/>
        <c:minorGridlines/>
        <c:numFmt formatCode="#,##0;#,##0" sourceLinked="0"/>
        <c:tickLblPos val="nextTo"/>
        <c:spPr>
          <a:ln w="25400">
            <a:solidFill>
              <a:sysClr val="windowText" lastClr="000000"/>
            </a:solidFill>
          </a:ln>
        </c:spPr>
        <c:crossAx val="85421440"/>
        <c:crosses val="autoZero"/>
        <c:crossBetween val="midCat"/>
        <c:majorUnit val="20"/>
        <c:minorUnit val="10"/>
      </c:valAx>
      <c:valAx>
        <c:axId val="85421440"/>
        <c:scaling>
          <c:orientation val="minMax"/>
          <c:max val="180"/>
          <c:min val="-180"/>
        </c:scaling>
        <c:axPos val="l"/>
        <c:majorGridlines/>
        <c:minorGridlines/>
        <c:numFmt formatCode="#,##0;#,##0" sourceLinked="0"/>
        <c:tickLblPos val="nextTo"/>
        <c:spPr>
          <a:ln w="25400">
            <a:solidFill>
              <a:sysClr val="windowText" lastClr="000000"/>
            </a:solidFill>
          </a:ln>
          <a:effectLst>
            <a:outerShdw blurRad="990600" dist="50800" dir="5400000" sx="92000" sy="92000" algn="ctr" rotWithShape="0">
              <a:sysClr val="window" lastClr="FFFFFF">
                <a:lumMod val="50000"/>
                <a:alpha val="85000"/>
              </a:sysClr>
            </a:outerShdw>
          </a:effectLst>
        </c:spPr>
        <c:crossAx val="85419520"/>
        <c:crosses val="autoZero"/>
        <c:crossBetween val="midCat"/>
        <c:majorUnit val="20"/>
        <c:minorUnit val="10"/>
      </c:valAx>
    </c:plotArea>
    <c:plotVisOnly val="1"/>
    <c:dispBlanksAs val="gap"/>
  </c:chart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th-TH"/>
  <c:chart>
    <c:autoTitleDeleted val="1"/>
    <c:plotArea>
      <c:layout>
        <c:manualLayout>
          <c:layoutTarget val="inner"/>
          <c:xMode val="edge"/>
          <c:yMode val="edge"/>
          <c:x val="2.2906528402475052E-2"/>
          <c:y val="2.7465935851560565E-2"/>
          <c:w val="0.95050628758609734"/>
          <c:h val="0.96200280636284974"/>
        </c:manualLayout>
      </c:layout>
      <c:scatterChart>
        <c:scatterStyle val="smoothMarker"/>
        <c:ser>
          <c:idx val="16"/>
          <c:order val="7"/>
          <c:spPr>
            <a:ln w="14605" cap="flat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Sheet1!$H$9:$H$20</c:f>
              <c:numCache>
                <c:formatCode>General</c:formatCode>
                <c:ptCount val="12"/>
                <c:pt idx="0">
                  <c:v>6</c:v>
                </c:pt>
                <c:pt idx="1">
                  <c:v>13</c:v>
                </c:pt>
                <c:pt idx="2">
                  <c:v>21</c:v>
                </c:pt>
                <c:pt idx="3">
                  <c:v>28</c:v>
                </c:pt>
                <c:pt idx="4">
                  <c:v>33</c:v>
                </c:pt>
                <c:pt idx="5">
                  <c:v>37</c:v>
                </c:pt>
                <c:pt idx="6">
                  <c:v>40</c:v>
                </c:pt>
                <c:pt idx="7">
                  <c:v>42</c:v>
                </c:pt>
                <c:pt idx="8">
                  <c:v>44</c:v>
                </c:pt>
                <c:pt idx="9">
                  <c:v>43</c:v>
                </c:pt>
                <c:pt idx="10">
                  <c:v>42</c:v>
                </c:pt>
                <c:pt idx="11">
                  <c:v>40</c:v>
                </c:pt>
              </c:numCache>
            </c:numRef>
          </c:xVal>
          <c:yVal>
            <c:numRef>
              <c:f>Sheet1!$G$9:$G$20</c:f>
              <c:numCache>
                <c:formatCode>General</c:formatCode>
                <c:ptCount val="12"/>
                <c:pt idx="0">
                  <c:v>-12</c:v>
                </c:pt>
                <c:pt idx="1">
                  <c:v>-20</c:v>
                </c:pt>
                <c:pt idx="2">
                  <c:v>-30</c:v>
                </c:pt>
                <c:pt idx="3">
                  <c:v>-40</c:v>
                </c:pt>
                <c:pt idx="4">
                  <c:v>-50</c:v>
                </c:pt>
                <c:pt idx="5">
                  <c:v>-60</c:v>
                </c:pt>
                <c:pt idx="6">
                  <c:v>-70</c:v>
                </c:pt>
                <c:pt idx="7">
                  <c:v>-80</c:v>
                </c:pt>
                <c:pt idx="8">
                  <c:v>-90</c:v>
                </c:pt>
                <c:pt idx="9">
                  <c:v>-100</c:v>
                </c:pt>
                <c:pt idx="10">
                  <c:v>-110</c:v>
                </c:pt>
                <c:pt idx="11">
                  <c:v>-120</c:v>
                </c:pt>
              </c:numCache>
            </c:numRef>
          </c:yVal>
          <c:smooth val="1"/>
        </c:ser>
        <c:axId val="85911424"/>
        <c:axId val="100106240"/>
      </c:scatterChart>
      <c:scatterChart>
        <c:scatterStyle val="lineMarker"/>
        <c:ser>
          <c:idx val="5"/>
          <c:order val="0"/>
          <c:spPr>
            <a:ln w="15875">
              <a:noFill/>
            </a:ln>
          </c:spPr>
          <c:marker>
            <c:symbol val="none"/>
          </c:marker>
          <c:xVal>
            <c:numRef>
              <c:f>Sheet1!$J$9:$J$20</c:f>
              <c:numCache>
                <c:formatCode>General</c:formatCode>
                <c:ptCount val="12"/>
                <c:pt idx="0">
                  <c:v>20</c:v>
                </c:pt>
                <c:pt idx="1">
                  <c:v>28</c:v>
                </c:pt>
                <c:pt idx="2">
                  <c:v>36</c:v>
                </c:pt>
                <c:pt idx="3">
                  <c:v>49</c:v>
                </c:pt>
                <c:pt idx="4">
                  <c:v>57</c:v>
                </c:pt>
                <c:pt idx="5">
                  <c:v>65</c:v>
                </c:pt>
                <c:pt idx="6">
                  <c:v>72</c:v>
                </c:pt>
                <c:pt idx="7">
                  <c:v>78</c:v>
                </c:pt>
                <c:pt idx="8">
                  <c:v>80</c:v>
                </c:pt>
                <c:pt idx="9">
                  <c:v>81</c:v>
                </c:pt>
                <c:pt idx="10">
                  <c:v>82</c:v>
                </c:pt>
                <c:pt idx="11">
                  <c:v>82</c:v>
                </c:pt>
              </c:numCache>
            </c:numRef>
          </c:xVal>
          <c:yVal>
            <c:numRef>
              <c:f>Sheet1!$G$9:$G$20</c:f>
              <c:numCache>
                <c:formatCode>General</c:formatCode>
                <c:ptCount val="12"/>
                <c:pt idx="0">
                  <c:v>-12</c:v>
                </c:pt>
                <c:pt idx="1">
                  <c:v>-20</c:v>
                </c:pt>
                <c:pt idx="2">
                  <c:v>-30</c:v>
                </c:pt>
                <c:pt idx="3">
                  <c:v>-40</c:v>
                </c:pt>
                <c:pt idx="4">
                  <c:v>-50</c:v>
                </c:pt>
                <c:pt idx="5">
                  <c:v>-60</c:v>
                </c:pt>
                <c:pt idx="6">
                  <c:v>-70</c:v>
                </c:pt>
                <c:pt idx="7">
                  <c:v>-80</c:v>
                </c:pt>
                <c:pt idx="8">
                  <c:v>-90</c:v>
                </c:pt>
                <c:pt idx="9">
                  <c:v>-100</c:v>
                </c:pt>
                <c:pt idx="10">
                  <c:v>-110</c:v>
                </c:pt>
                <c:pt idx="11">
                  <c:v>-120</c:v>
                </c:pt>
              </c:numCache>
            </c:numRef>
          </c:yVal>
          <c:smooth val="1"/>
        </c:ser>
        <c:ser>
          <c:idx val="6"/>
          <c:order val="1"/>
          <c:spPr>
            <a:ln w="15875">
              <a:noFill/>
            </a:ln>
          </c:spPr>
          <c:marker>
            <c:symbol val="none"/>
          </c:marker>
          <c:xVal>
            <c:numRef>
              <c:f>Sheet1!$K$9:$K$20</c:f>
              <c:numCache>
                <c:formatCode>General</c:formatCode>
                <c:ptCount val="12"/>
                <c:pt idx="0">
                  <c:v>27</c:v>
                </c:pt>
                <c:pt idx="1">
                  <c:v>36</c:v>
                </c:pt>
                <c:pt idx="2">
                  <c:v>49</c:v>
                </c:pt>
                <c:pt idx="3">
                  <c:v>58</c:v>
                </c:pt>
                <c:pt idx="4">
                  <c:v>72</c:v>
                </c:pt>
                <c:pt idx="5">
                  <c:v>80</c:v>
                </c:pt>
                <c:pt idx="6">
                  <c:v>89</c:v>
                </c:pt>
                <c:pt idx="7">
                  <c:v>97</c:v>
                </c:pt>
                <c:pt idx="8">
                  <c:v>105</c:v>
                </c:pt>
                <c:pt idx="9">
                  <c:v>109</c:v>
                </c:pt>
                <c:pt idx="10">
                  <c:v>114</c:v>
                </c:pt>
                <c:pt idx="11">
                  <c:v>115</c:v>
                </c:pt>
              </c:numCache>
            </c:numRef>
          </c:xVal>
          <c:yVal>
            <c:numRef>
              <c:f>Sheet1!$G$9:$G$20</c:f>
              <c:numCache>
                <c:formatCode>General</c:formatCode>
                <c:ptCount val="12"/>
                <c:pt idx="0">
                  <c:v>-12</c:v>
                </c:pt>
                <c:pt idx="1">
                  <c:v>-20</c:v>
                </c:pt>
                <c:pt idx="2">
                  <c:v>-30</c:v>
                </c:pt>
                <c:pt idx="3">
                  <c:v>-40</c:v>
                </c:pt>
                <c:pt idx="4">
                  <c:v>-50</c:v>
                </c:pt>
                <c:pt idx="5">
                  <c:v>-60</c:v>
                </c:pt>
                <c:pt idx="6">
                  <c:v>-70</c:v>
                </c:pt>
                <c:pt idx="7">
                  <c:v>-80</c:v>
                </c:pt>
                <c:pt idx="8">
                  <c:v>-90</c:v>
                </c:pt>
                <c:pt idx="9">
                  <c:v>-100</c:v>
                </c:pt>
                <c:pt idx="10">
                  <c:v>-110</c:v>
                </c:pt>
                <c:pt idx="11">
                  <c:v>-120</c:v>
                </c:pt>
              </c:numCache>
            </c:numRef>
          </c:yVal>
          <c:smooth val="1"/>
        </c:ser>
        <c:ser>
          <c:idx val="7"/>
          <c:order val="2"/>
          <c:spPr>
            <a:ln w="15875">
              <a:noFill/>
            </a:ln>
          </c:spPr>
          <c:marker>
            <c:symbol val="none"/>
          </c:marker>
          <c:xVal>
            <c:numRef>
              <c:f>Sheet1!$L$9:$L$20</c:f>
              <c:numCache>
                <c:formatCode>General</c:formatCode>
                <c:ptCount val="12"/>
                <c:pt idx="0">
                  <c:v>35</c:v>
                </c:pt>
                <c:pt idx="1">
                  <c:v>47</c:v>
                </c:pt>
                <c:pt idx="2">
                  <c:v>65</c:v>
                </c:pt>
                <c:pt idx="3">
                  <c:v>78</c:v>
                </c:pt>
                <c:pt idx="4">
                  <c:v>92</c:v>
                </c:pt>
                <c:pt idx="5">
                  <c:v>102</c:v>
                </c:pt>
                <c:pt idx="6">
                  <c:v>112</c:v>
                </c:pt>
                <c:pt idx="7">
                  <c:v>121</c:v>
                </c:pt>
                <c:pt idx="8">
                  <c:v>130</c:v>
                </c:pt>
                <c:pt idx="9">
                  <c:v>133</c:v>
                </c:pt>
                <c:pt idx="10">
                  <c:v>137</c:v>
                </c:pt>
                <c:pt idx="11">
                  <c:v>144</c:v>
                </c:pt>
              </c:numCache>
            </c:numRef>
          </c:xVal>
          <c:yVal>
            <c:numRef>
              <c:f>Sheet1!$G$9:$G$20</c:f>
              <c:numCache>
                <c:formatCode>General</c:formatCode>
                <c:ptCount val="12"/>
                <c:pt idx="0">
                  <c:v>-12</c:v>
                </c:pt>
                <c:pt idx="1">
                  <c:v>-20</c:v>
                </c:pt>
                <c:pt idx="2">
                  <c:v>-30</c:v>
                </c:pt>
                <c:pt idx="3">
                  <c:v>-40</c:v>
                </c:pt>
                <c:pt idx="4">
                  <c:v>-50</c:v>
                </c:pt>
                <c:pt idx="5">
                  <c:v>-60</c:v>
                </c:pt>
                <c:pt idx="6">
                  <c:v>-70</c:v>
                </c:pt>
                <c:pt idx="7">
                  <c:v>-80</c:v>
                </c:pt>
                <c:pt idx="8">
                  <c:v>-90</c:v>
                </c:pt>
                <c:pt idx="9">
                  <c:v>-100</c:v>
                </c:pt>
                <c:pt idx="10">
                  <c:v>-110</c:v>
                </c:pt>
                <c:pt idx="11">
                  <c:v>-120</c:v>
                </c:pt>
              </c:numCache>
            </c:numRef>
          </c:yVal>
          <c:smooth val="1"/>
        </c:ser>
        <c:ser>
          <c:idx val="9"/>
          <c:order val="3"/>
          <c:tx>
            <c:strRef>
              <c:f>Sheet1!$N$9:$N$20</c:f>
              <c:strCache>
                <c:ptCount val="1"/>
                <c:pt idx="0">
                  <c:v>3 8 12 15 20 25 28 29 29 27 24 19</c:v>
                </c:pt>
              </c:strCache>
            </c:strRef>
          </c:tx>
          <c:spPr>
            <a:ln w="15875">
              <a:noFill/>
            </a:ln>
          </c:spPr>
          <c:marker>
            <c:symbol val="none"/>
          </c:marker>
          <c:xVal>
            <c:numRef>
              <c:f>Sheet1!$N$9:$N$20</c:f>
              <c:numCache>
                <c:formatCode>General</c:formatCode>
                <c:ptCount val="12"/>
                <c:pt idx="0">
                  <c:v>3</c:v>
                </c:pt>
                <c:pt idx="1">
                  <c:v>8</c:v>
                </c:pt>
                <c:pt idx="2">
                  <c:v>12</c:v>
                </c:pt>
                <c:pt idx="3">
                  <c:v>15</c:v>
                </c:pt>
                <c:pt idx="4">
                  <c:v>20</c:v>
                </c:pt>
                <c:pt idx="5">
                  <c:v>25</c:v>
                </c:pt>
                <c:pt idx="6">
                  <c:v>28</c:v>
                </c:pt>
                <c:pt idx="7">
                  <c:v>29</c:v>
                </c:pt>
                <c:pt idx="8">
                  <c:v>29</c:v>
                </c:pt>
                <c:pt idx="9">
                  <c:v>27</c:v>
                </c:pt>
                <c:pt idx="10">
                  <c:v>24</c:v>
                </c:pt>
                <c:pt idx="11">
                  <c:v>19</c:v>
                </c:pt>
              </c:numCache>
            </c:numRef>
          </c:xVal>
          <c:yVal>
            <c:numRef>
              <c:f>Sheet1!$G$9:$G$20</c:f>
              <c:numCache>
                <c:formatCode>General</c:formatCode>
                <c:ptCount val="12"/>
                <c:pt idx="0">
                  <c:v>-12</c:v>
                </c:pt>
                <c:pt idx="1">
                  <c:v>-20</c:v>
                </c:pt>
                <c:pt idx="2">
                  <c:v>-30</c:v>
                </c:pt>
                <c:pt idx="3">
                  <c:v>-40</c:v>
                </c:pt>
                <c:pt idx="4">
                  <c:v>-50</c:v>
                </c:pt>
                <c:pt idx="5">
                  <c:v>-60</c:v>
                </c:pt>
                <c:pt idx="6">
                  <c:v>-70</c:v>
                </c:pt>
                <c:pt idx="7">
                  <c:v>-80</c:v>
                </c:pt>
                <c:pt idx="8">
                  <c:v>-90</c:v>
                </c:pt>
                <c:pt idx="9">
                  <c:v>-100</c:v>
                </c:pt>
                <c:pt idx="10">
                  <c:v>-110</c:v>
                </c:pt>
                <c:pt idx="11">
                  <c:v>-120</c:v>
                </c:pt>
              </c:numCache>
            </c:numRef>
          </c:yVal>
          <c:smooth val="1"/>
        </c:ser>
        <c:ser>
          <c:idx val="10"/>
          <c:order val="4"/>
          <c:tx>
            <c:strRef>
              <c:f>Sheet1!$O$6:$O$20</c:f>
              <c:strCache>
                <c:ptCount val="1"/>
                <c:pt idx="0">
                  <c:v>-62 -48 -22 3 8 12 15 20 25 28 29 29 27 24 19</c:v>
                </c:pt>
              </c:strCache>
            </c:strRef>
          </c:tx>
          <c:spPr>
            <a:ln w="15875">
              <a:solidFill>
                <a:schemeClr val="tx1"/>
              </a:solidFill>
            </a:ln>
          </c:spPr>
          <c:marker>
            <c:symbol val="none"/>
          </c:marker>
          <c:xVal>
            <c:numRef>
              <c:f>Sheet1!$O$6:$O$20</c:f>
              <c:numCache>
                <c:formatCode>General</c:formatCode>
                <c:ptCount val="15"/>
              </c:numCache>
            </c:numRef>
          </c:xVal>
          <c:yVal>
            <c:numRef>
              <c:f>Sheet1!$G$6:$G$13</c:f>
              <c:numCache>
                <c:formatCode>General</c:formatCode>
                <c:ptCount val="8"/>
                <c:pt idx="3">
                  <c:v>-12</c:v>
                </c:pt>
                <c:pt idx="4">
                  <c:v>-20</c:v>
                </c:pt>
                <c:pt idx="5">
                  <c:v>-30</c:v>
                </c:pt>
                <c:pt idx="6">
                  <c:v>-40</c:v>
                </c:pt>
                <c:pt idx="7">
                  <c:v>-50</c:v>
                </c:pt>
              </c:numCache>
            </c:numRef>
          </c:yVal>
          <c:smooth val="1"/>
        </c:ser>
        <c:ser>
          <c:idx val="14"/>
          <c:order val="5"/>
          <c:spPr>
            <a:ln w="28575">
              <a:noFill/>
            </a:ln>
          </c:spPr>
          <c:marker>
            <c:symbol val="triangle"/>
            <c:size val="7"/>
          </c:marker>
          <c:xVal>
            <c:numRef>
              <c:f>Sheet1!$A$20</c:f>
              <c:numCache>
                <c:formatCode>General</c:formatCode>
                <c:ptCount val="1"/>
                <c:pt idx="0">
                  <c:v>-25</c:v>
                </c:pt>
              </c:numCache>
            </c:numRef>
          </c:xVal>
          <c:yVal>
            <c:numRef>
              <c:f>Sheet1!$B$20</c:f>
              <c:numCache>
                <c:formatCode>General</c:formatCode>
                <c:ptCount val="1"/>
                <c:pt idx="0">
                  <c:v>50</c:v>
                </c:pt>
              </c:numCache>
            </c:numRef>
          </c:yVal>
        </c:ser>
        <c:ser>
          <c:idx val="15"/>
          <c:order val="6"/>
          <c:spPr>
            <a:ln w="28575">
              <a:noFill/>
            </a:ln>
          </c:spPr>
          <c:xVal>
            <c:numRef>
              <c:f>Sheet1!$Q$4:$Q$21</c:f>
              <c:numCache>
                <c:formatCode>General</c:formatCode>
                <c:ptCount val="18"/>
                <c:pt idx="0">
                  <c:v>3</c:v>
                </c:pt>
                <c:pt idx="1">
                  <c:v>6</c:v>
                </c:pt>
                <c:pt idx="2">
                  <c:v>12</c:v>
                </c:pt>
                <c:pt idx="3">
                  <c:v>13</c:v>
                </c:pt>
                <c:pt idx="4">
                  <c:v>17</c:v>
                </c:pt>
                <c:pt idx="5">
                  <c:v>22</c:v>
                </c:pt>
                <c:pt idx="6">
                  <c:v>38</c:v>
                </c:pt>
                <c:pt idx="7">
                  <c:v>39</c:v>
                </c:pt>
                <c:pt idx="8">
                  <c:v>42</c:v>
                </c:pt>
                <c:pt idx="9">
                  <c:v>43</c:v>
                </c:pt>
                <c:pt idx="10">
                  <c:v>48</c:v>
                </c:pt>
                <c:pt idx="11">
                  <c:v>57</c:v>
                </c:pt>
                <c:pt idx="12">
                  <c:v>67</c:v>
                </c:pt>
                <c:pt idx="13">
                  <c:v>69</c:v>
                </c:pt>
                <c:pt idx="14">
                  <c:v>80</c:v>
                </c:pt>
                <c:pt idx="15">
                  <c:v>80</c:v>
                </c:pt>
                <c:pt idx="16">
                  <c:v>81</c:v>
                </c:pt>
                <c:pt idx="17">
                  <c:v>128</c:v>
                </c:pt>
              </c:numCache>
            </c:numRef>
          </c:xVal>
          <c:yVal>
            <c:numRef>
              <c:f>'C'!$B$1</c:f>
              <c:numCache>
                <c:formatCode>General</c:formatCode>
                <c:ptCount val="1"/>
                <c:pt idx="0">
                  <c:v>0</c:v>
                </c:pt>
              </c:numCache>
            </c:numRef>
          </c:yVal>
        </c:ser>
        <c:ser>
          <c:idx val="8"/>
          <c:order val="8"/>
          <c:spPr>
            <a:ln w="28575">
              <a:noFill/>
            </a:ln>
          </c:spPr>
          <c:marker>
            <c:symbol val="none"/>
          </c:marker>
          <c:xVal>
            <c:numRef>
              <c:f>Sheet1!$M$9:$M$16</c:f>
              <c:numCache>
                <c:formatCode>General</c:formatCode>
                <c:ptCount val="8"/>
                <c:pt idx="0">
                  <c:v>48</c:v>
                </c:pt>
                <c:pt idx="1">
                  <c:v>62</c:v>
                </c:pt>
                <c:pt idx="2">
                  <c:v>83</c:v>
                </c:pt>
                <c:pt idx="3">
                  <c:v>99</c:v>
                </c:pt>
                <c:pt idx="4">
                  <c:v>113</c:v>
                </c:pt>
                <c:pt idx="5">
                  <c:v>125</c:v>
                </c:pt>
                <c:pt idx="6">
                  <c:v>140</c:v>
                </c:pt>
                <c:pt idx="7">
                  <c:v>144</c:v>
                </c:pt>
              </c:numCache>
            </c:numRef>
          </c:xVal>
          <c:yVal>
            <c:numRef>
              <c:f>Sheet1!$G$9:$G$20</c:f>
              <c:numCache>
                <c:formatCode>General</c:formatCode>
                <c:ptCount val="12"/>
                <c:pt idx="0">
                  <c:v>-12</c:v>
                </c:pt>
                <c:pt idx="1">
                  <c:v>-20</c:v>
                </c:pt>
                <c:pt idx="2">
                  <c:v>-30</c:v>
                </c:pt>
                <c:pt idx="3">
                  <c:v>-40</c:v>
                </c:pt>
                <c:pt idx="4">
                  <c:v>-50</c:v>
                </c:pt>
                <c:pt idx="5">
                  <c:v>-60</c:v>
                </c:pt>
                <c:pt idx="6">
                  <c:v>-70</c:v>
                </c:pt>
                <c:pt idx="7">
                  <c:v>-80</c:v>
                </c:pt>
                <c:pt idx="8">
                  <c:v>-90</c:v>
                </c:pt>
                <c:pt idx="9">
                  <c:v>-100</c:v>
                </c:pt>
                <c:pt idx="10">
                  <c:v>-110</c:v>
                </c:pt>
                <c:pt idx="11">
                  <c:v>-120</c:v>
                </c:pt>
              </c:numCache>
            </c:numRef>
          </c:yVal>
        </c:ser>
        <c:ser>
          <c:idx val="3"/>
          <c:order val="9"/>
          <c:spPr>
            <a:ln w="28575">
              <a:noFill/>
            </a:ln>
          </c:spPr>
          <c:marker>
            <c:symbol val="none"/>
          </c:marker>
          <c:xVal>
            <c:numRef>
              <c:f>Sheet1!$I$9:$I$20</c:f>
            </c:numRef>
          </c:xVal>
          <c:yVal>
            <c:numRef>
              <c:f>Sheet1!$G$9:$G$20</c:f>
              <c:numCache>
                <c:formatCode>General</c:formatCode>
                <c:ptCount val="12"/>
                <c:pt idx="0">
                  <c:v>-12</c:v>
                </c:pt>
                <c:pt idx="1">
                  <c:v>-20</c:v>
                </c:pt>
                <c:pt idx="2">
                  <c:v>-30</c:v>
                </c:pt>
                <c:pt idx="3">
                  <c:v>-40</c:v>
                </c:pt>
                <c:pt idx="4">
                  <c:v>-50</c:v>
                </c:pt>
                <c:pt idx="5">
                  <c:v>-60</c:v>
                </c:pt>
                <c:pt idx="6">
                  <c:v>-70</c:v>
                </c:pt>
                <c:pt idx="7">
                  <c:v>-80</c:v>
                </c:pt>
                <c:pt idx="8">
                  <c:v>-90</c:v>
                </c:pt>
                <c:pt idx="9">
                  <c:v>-100</c:v>
                </c:pt>
                <c:pt idx="10">
                  <c:v>-110</c:v>
                </c:pt>
                <c:pt idx="11">
                  <c:v>-120</c:v>
                </c:pt>
              </c:numCache>
            </c:numRef>
          </c:yVal>
        </c:ser>
        <c:ser>
          <c:idx val="1"/>
          <c:order val="10"/>
          <c:spPr>
            <a:ln w="28575">
              <a:noFill/>
            </a:ln>
          </c:spPr>
          <c:marker>
            <c:symbol val="triangle"/>
            <c:size val="7"/>
          </c:marker>
          <c:xVal>
            <c:numRef>
              <c:f>(Sheet1!$A$4:$A$5,Sheet1!$A$7,Sheet1!$A$9,Sheet1!$A$16,Sheet1!$A$17,Sheet1!$A$20)</c:f>
              <c:numCache>
                <c:formatCode>General</c:formatCode>
                <c:ptCount val="7"/>
                <c:pt idx="0">
                  <c:v>-15</c:v>
                </c:pt>
                <c:pt idx="1">
                  <c:v>-21</c:v>
                </c:pt>
                <c:pt idx="2">
                  <c:v>-40</c:v>
                </c:pt>
                <c:pt idx="3">
                  <c:v>-50</c:v>
                </c:pt>
                <c:pt idx="4">
                  <c:v>-120</c:v>
                </c:pt>
                <c:pt idx="5">
                  <c:v>-23</c:v>
                </c:pt>
                <c:pt idx="6">
                  <c:v>-25</c:v>
                </c:pt>
              </c:numCache>
            </c:numRef>
          </c:xVal>
          <c:yVal>
            <c:numRef>
              <c:f>(Sheet1!$B$4,Sheet1!$B$5,Sheet1!$B$7,Sheet1!$B$9,Sheet1!$B$16,Sheet1!$B$17,Sheet1!$B$20)</c:f>
              <c:numCache>
                <c:formatCode>General</c:formatCode>
                <c:ptCount val="7"/>
                <c:pt idx="0">
                  <c:v>168</c:v>
                </c:pt>
                <c:pt idx="1">
                  <c:v>139</c:v>
                </c:pt>
                <c:pt idx="2">
                  <c:v>130</c:v>
                </c:pt>
                <c:pt idx="3">
                  <c:v>85</c:v>
                </c:pt>
                <c:pt idx="4">
                  <c:v>65</c:v>
                </c:pt>
                <c:pt idx="5">
                  <c:v>92</c:v>
                </c:pt>
                <c:pt idx="6">
                  <c:v>50</c:v>
                </c:pt>
              </c:numCache>
            </c:numRef>
          </c:yVal>
        </c:ser>
        <c:ser>
          <c:idx val="4"/>
          <c:order val="11"/>
          <c:spPr>
            <a:ln w="28575">
              <a:noFill/>
            </a:ln>
          </c:spPr>
          <c:marker>
            <c:symbol val="circle"/>
            <c:size val="5"/>
          </c:marker>
          <c:xVal>
            <c:numRef>
              <c:f>(Sheet1!$A$6,Sheet1!$A$8,Sheet1!$A$13,Sheet1!$A$15,Sheet1!$A$18:$A$19,Sheet1!$A$19)</c:f>
              <c:numCache>
                <c:formatCode>General</c:formatCode>
                <c:ptCount val="7"/>
                <c:pt idx="0">
                  <c:v>-39</c:v>
                </c:pt>
                <c:pt idx="1">
                  <c:v>-45</c:v>
                </c:pt>
                <c:pt idx="2">
                  <c:v>-71</c:v>
                </c:pt>
                <c:pt idx="3">
                  <c:v>-92</c:v>
                </c:pt>
                <c:pt idx="4">
                  <c:v>-34</c:v>
                </c:pt>
                <c:pt idx="5">
                  <c:v>-73</c:v>
                </c:pt>
                <c:pt idx="6">
                  <c:v>-73</c:v>
                </c:pt>
              </c:numCache>
            </c:numRef>
          </c:xVal>
          <c:yVal>
            <c:numRef>
              <c:f>(Sheet1!$B$6,Sheet1!$B$8,Sheet1!$B$13,Sheet1!$B$15,Sheet1!$B$18)</c:f>
              <c:numCache>
                <c:formatCode>General</c:formatCode>
                <c:ptCount val="5"/>
                <c:pt idx="0">
                  <c:v>139</c:v>
                </c:pt>
                <c:pt idx="1">
                  <c:v>66</c:v>
                </c:pt>
                <c:pt idx="2">
                  <c:v>115</c:v>
                </c:pt>
                <c:pt idx="3">
                  <c:v>38</c:v>
                </c:pt>
                <c:pt idx="4">
                  <c:v>49</c:v>
                </c:pt>
              </c:numCache>
            </c:numRef>
          </c:yVal>
        </c:ser>
        <c:ser>
          <c:idx val="13"/>
          <c:order val="12"/>
          <c:spPr>
            <a:ln w="28575">
              <a:noFill/>
            </a:ln>
          </c:spPr>
          <c:marker>
            <c:symbol val="square"/>
            <c:size val="5"/>
          </c:marker>
          <c:xVal>
            <c:numRef>
              <c:f>(Sheet1!$A$10:$A$12,Sheet1!$A$14,Sheet1!$A$19)</c:f>
              <c:numCache>
                <c:formatCode>General</c:formatCode>
                <c:ptCount val="5"/>
                <c:pt idx="0">
                  <c:v>-49</c:v>
                </c:pt>
                <c:pt idx="1">
                  <c:v>-49</c:v>
                </c:pt>
                <c:pt idx="2">
                  <c:v>-61</c:v>
                </c:pt>
                <c:pt idx="3">
                  <c:v>-91</c:v>
                </c:pt>
                <c:pt idx="4">
                  <c:v>-73</c:v>
                </c:pt>
              </c:numCache>
            </c:numRef>
          </c:xVal>
          <c:yVal>
            <c:numRef>
              <c:f>(Sheet1!$B$10:$B$12,Sheet1!$B$14,Sheet1!$B$19)</c:f>
              <c:numCache>
                <c:formatCode>General</c:formatCode>
                <c:ptCount val="5"/>
                <c:pt idx="0">
                  <c:v>45</c:v>
                </c:pt>
                <c:pt idx="1">
                  <c:v>46</c:v>
                </c:pt>
                <c:pt idx="2">
                  <c:v>49</c:v>
                </c:pt>
                <c:pt idx="3">
                  <c:v>80</c:v>
                </c:pt>
                <c:pt idx="4">
                  <c:v>23</c:v>
                </c:pt>
              </c:numCache>
            </c:numRef>
          </c:yVal>
        </c:ser>
        <c:ser>
          <c:idx val="2"/>
          <c:order val="13"/>
          <c:tx>
            <c:v>111</c:v>
          </c:tx>
          <c:spPr>
            <a:ln w="28575">
              <a:noFill/>
            </a:ln>
          </c:spPr>
          <c:xVal>
            <c:numRef>
              <c:f>(Sheet1!$D$4,Sheet1!$D$6,Sheet1!$D$8,Sheet1!$D$9,Sheet1!$D$12,Sheet1!$D$16,Sheet1!$D$18)</c:f>
              <c:numCache>
                <c:formatCode>General</c:formatCode>
                <c:ptCount val="7"/>
                <c:pt idx="0">
                  <c:v>-22</c:v>
                </c:pt>
                <c:pt idx="1">
                  <c:v>-64</c:v>
                </c:pt>
                <c:pt idx="2">
                  <c:v>-18</c:v>
                </c:pt>
                <c:pt idx="3">
                  <c:v>-23</c:v>
                </c:pt>
                <c:pt idx="4">
                  <c:v>-58</c:v>
                </c:pt>
                <c:pt idx="5">
                  <c:v>-77</c:v>
                </c:pt>
                <c:pt idx="6">
                  <c:v>-12</c:v>
                </c:pt>
              </c:numCache>
            </c:numRef>
          </c:xVal>
          <c:yVal>
            <c:numRef>
              <c:f>(Sheet1!$E$4,Sheet1!$E$6,Sheet1!$E$8,Sheet1!$E$9,Sheet1!$E$12,Sheet1!$E$16,Sheet1!$E$18)</c:f>
              <c:numCache>
                <c:formatCode>General</c:formatCode>
                <c:ptCount val="7"/>
                <c:pt idx="0">
                  <c:v>-25</c:v>
                </c:pt>
                <c:pt idx="1">
                  <c:v>-62</c:v>
                </c:pt>
                <c:pt idx="2">
                  <c:v>-22</c:v>
                </c:pt>
                <c:pt idx="3">
                  <c:v>-20</c:v>
                </c:pt>
                <c:pt idx="4">
                  <c:v>-49</c:v>
                </c:pt>
                <c:pt idx="5">
                  <c:v>-120</c:v>
                </c:pt>
                <c:pt idx="6">
                  <c:v>-12</c:v>
                </c:pt>
              </c:numCache>
            </c:numRef>
          </c:yVal>
        </c:ser>
        <c:ser>
          <c:idx val="11"/>
          <c:order val="14"/>
          <c:tx>
            <c:v>2222</c:v>
          </c:tx>
          <c:spPr>
            <a:ln w="28575">
              <a:noFill/>
            </a:ln>
          </c:spPr>
          <c:marker>
            <c:symbol val="circle"/>
            <c:size val="7"/>
          </c:marker>
          <c:xVal>
            <c:numRef>
              <c:f>(Sheet1!$D$5,Sheet1!$D$10,Sheet1!$D$11,Sheet1!$D$15,Sheet1!$D$19,Sheet1!$D$21)</c:f>
              <c:numCache>
                <c:formatCode>General</c:formatCode>
                <c:ptCount val="6"/>
                <c:pt idx="0">
                  <c:v>-23</c:v>
                </c:pt>
                <c:pt idx="1">
                  <c:v>-37</c:v>
                </c:pt>
                <c:pt idx="2">
                  <c:v>-42</c:v>
                </c:pt>
                <c:pt idx="3">
                  <c:v>-77</c:v>
                </c:pt>
                <c:pt idx="4">
                  <c:v>-29</c:v>
                </c:pt>
                <c:pt idx="5">
                  <c:v>-110</c:v>
                </c:pt>
              </c:numCache>
            </c:numRef>
          </c:xVal>
          <c:yVal>
            <c:numRef>
              <c:f>(Sheet1!$E$5,Sheet1!$E$10,Sheet1!$E$11,Sheet1!$E$15,Sheet1!$E$19,Sheet1!$E$21)</c:f>
              <c:numCache>
                <c:formatCode>General</c:formatCode>
                <c:ptCount val="6"/>
                <c:pt idx="0">
                  <c:v>-57</c:v>
                </c:pt>
                <c:pt idx="1">
                  <c:v>-70</c:v>
                </c:pt>
                <c:pt idx="2">
                  <c:v>-33</c:v>
                </c:pt>
                <c:pt idx="3">
                  <c:v>-38</c:v>
                </c:pt>
                <c:pt idx="4">
                  <c:v>-37</c:v>
                </c:pt>
                <c:pt idx="5">
                  <c:v>-91</c:v>
                </c:pt>
              </c:numCache>
            </c:numRef>
          </c:yVal>
        </c:ser>
        <c:ser>
          <c:idx val="12"/>
          <c:order val="15"/>
          <c:tx>
            <c:v>333</c:v>
          </c:tx>
          <c:spPr>
            <a:ln w="28575">
              <a:noFill/>
            </a:ln>
          </c:spPr>
          <c:marker>
            <c:symbol val="square"/>
            <c:size val="7"/>
          </c:marker>
          <c:xVal>
            <c:numRef>
              <c:f>(Sheet1!$D$7,Sheet1!$D$13,Sheet1!$D$14,Sheet1!$D$17,Sheet1!$D$20)</c:f>
              <c:numCache>
                <c:formatCode>General</c:formatCode>
                <c:ptCount val="5"/>
                <c:pt idx="0">
                  <c:v>-102</c:v>
                </c:pt>
                <c:pt idx="1">
                  <c:v>-63</c:v>
                </c:pt>
                <c:pt idx="2">
                  <c:v>-66</c:v>
                </c:pt>
                <c:pt idx="3">
                  <c:v>-96</c:v>
                </c:pt>
                <c:pt idx="4">
                  <c:v>-100</c:v>
                </c:pt>
              </c:numCache>
            </c:numRef>
          </c:xVal>
          <c:yVal>
            <c:numRef>
              <c:f>(Sheet1!$E$7,Sheet1!$E$13,Sheet1!$E$14,Sheet1!$E$17,Sheet1!$E$20)</c:f>
              <c:numCache>
                <c:formatCode>General</c:formatCode>
                <c:ptCount val="5"/>
                <c:pt idx="0">
                  <c:v>-48</c:v>
                </c:pt>
                <c:pt idx="1">
                  <c:v>-92</c:v>
                </c:pt>
                <c:pt idx="2">
                  <c:v>-72</c:v>
                </c:pt>
                <c:pt idx="3">
                  <c:v>-62</c:v>
                </c:pt>
                <c:pt idx="4">
                  <c:v>-49</c:v>
                </c:pt>
              </c:numCache>
            </c:numRef>
          </c:yVal>
        </c:ser>
        <c:ser>
          <c:idx val="0"/>
          <c:order val="16"/>
          <c:tx>
            <c:v>123</c:v>
          </c:tx>
          <c:spPr>
            <a:ln w="28575">
              <a:noFill/>
            </a:ln>
          </c:spPr>
          <c:marker>
            <c:symbol val="triangle"/>
            <c:size val="5"/>
          </c:marker>
          <c:xVal>
            <c:numRef>
              <c:f>(Sheet1!$Q$4,Sheet1!$Q$5,Sheet1!$Q$6,Sheet1!$Q$9,Sheet1!$Q$19,Sheet1!$Q$21)</c:f>
              <c:numCache>
                <c:formatCode>General</c:formatCode>
                <c:ptCount val="6"/>
                <c:pt idx="0">
                  <c:v>3</c:v>
                </c:pt>
                <c:pt idx="1">
                  <c:v>6</c:v>
                </c:pt>
                <c:pt idx="2">
                  <c:v>12</c:v>
                </c:pt>
                <c:pt idx="3">
                  <c:v>22</c:v>
                </c:pt>
                <c:pt idx="4">
                  <c:v>80</c:v>
                </c:pt>
                <c:pt idx="5">
                  <c:v>128</c:v>
                </c:pt>
              </c:numCache>
            </c:numRef>
          </c:xVal>
          <c:yVal>
            <c:numRef>
              <c:f>(Sheet1!$R$4,Sheet1!$R$5,Sheet1!$R$6,Sheet1!$R$9,Sheet1!$R$19,Sheet1!$R$21)</c:f>
              <c:numCache>
                <c:formatCode>General</c:formatCode>
                <c:ptCount val="6"/>
                <c:pt idx="0">
                  <c:v>23</c:v>
                </c:pt>
                <c:pt idx="1">
                  <c:v>23</c:v>
                </c:pt>
                <c:pt idx="2">
                  <c:v>15</c:v>
                </c:pt>
                <c:pt idx="3">
                  <c:v>20</c:v>
                </c:pt>
                <c:pt idx="4">
                  <c:v>50</c:v>
                </c:pt>
                <c:pt idx="5">
                  <c:v>62</c:v>
                </c:pt>
              </c:numCache>
            </c:numRef>
          </c:yVal>
        </c:ser>
        <c:ser>
          <c:idx val="17"/>
          <c:order val="17"/>
          <c:tx>
            <c:v>456</c:v>
          </c:tx>
          <c:spPr>
            <a:ln w="28575">
              <a:noFill/>
            </a:ln>
          </c:spPr>
          <c:marker>
            <c:symbol val="circle"/>
            <c:size val="5"/>
            <c:spPr>
              <a:solidFill>
                <a:srgbClr val="4F81BD"/>
              </a:solidFill>
            </c:spPr>
          </c:marker>
          <c:xVal>
            <c:numRef>
              <c:f>(Sheet1!$Q$7,Sheet1!$Q$8,Sheet1!$Q$12,Sheet1!$Q$14,Sheet1!$Q$15,Sheet1!$Q$17,Sheet1!$Q$20)</c:f>
              <c:numCache>
                <c:formatCode>General</c:formatCode>
                <c:ptCount val="7"/>
                <c:pt idx="0">
                  <c:v>13</c:v>
                </c:pt>
                <c:pt idx="1">
                  <c:v>17</c:v>
                </c:pt>
                <c:pt idx="2">
                  <c:v>42</c:v>
                </c:pt>
                <c:pt idx="3">
                  <c:v>48</c:v>
                </c:pt>
                <c:pt idx="4">
                  <c:v>57</c:v>
                </c:pt>
                <c:pt idx="5">
                  <c:v>69</c:v>
                </c:pt>
                <c:pt idx="6">
                  <c:v>81</c:v>
                </c:pt>
              </c:numCache>
            </c:numRef>
          </c:xVal>
          <c:yVal>
            <c:numRef>
              <c:f>(Sheet1!$R$7,Sheet1!$R$8,Sheet1!$R$12,Sheet1!$R$14,Sheet1!$R$15,Sheet1!$R$17,Sheet1!$R$20)</c:f>
              <c:numCache>
                <c:formatCode>General</c:formatCode>
                <c:ptCount val="7"/>
                <c:pt idx="0">
                  <c:v>48</c:v>
                </c:pt>
                <c:pt idx="1">
                  <c:v>33</c:v>
                </c:pt>
                <c:pt idx="2">
                  <c:v>39</c:v>
                </c:pt>
                <c:pt idx="3">
                  <c:v>71</c:v>
                </c:pt>
                <c:pt idx="4">
                  <c:v>49</c:v>
                </c:pt>
                <c:pt idx="5">
                  <c:v>73</c:v>
                </c:pt>
                <c:pt idx="6">
                  <c:v>92</c:v>
                </c:pt>
              </c:numCache>
            </c:numRef>
          </c:yVal>
        </c:ser>
        <c:ser>
          <c:idx val="18"/>
          <c:order val="18"/>
          <c:tx>
            <c:v>789</c:v>
          </c:tx>
          <c:spPr>
            <a:ln w="28575">
              <a:noFill/>
            </a:ln>
          </c:spPr>
          <c:marker>
            <c:symbol val="square"/>
            <c:size val="5"/>
            <c:spPr>
              <a:solidFill>
                <a:srgbClr val="4F81BD"/>
              </a:solidFill>
            </c:spPr>
          </c:marker>
          <c:xVal>
            <c:numRef>
              <c:f>(Sheet1!$Q$11,Sheet1!$Q$13,Sheet1!$Q$16,Sheet1!$Q$18)</c:f>
              <c:numCache>
                <c:formatCode>General</c:formatCode>
                <c:ptCount val="4"/>
                <c:pt idx="0">
                  <c:v>39</c:v>
                </c:pt>
                <c:pt idx="1">
                  <c:v>43</c:v>
                </c:pt>
                <c:pt idx="2">
                  <c:v>67</c:v>
                </c:pt>
                <c:pt idx="3">
                  <c:v>80</c:v>
                </c:pt>
              </c:numCache>
            </c:numRef>
          </c:xVal>
          <c:yVal>
            <c:numRef>
              <c:f>(Sheet1!$R$11,Sheet1!$R$13,Sheet1!$R$16,Sheet1!$R$18)</c:f>
              <c:numCache>
                <c:formatCode>General</c:formatCode>
                <c:ptCount val="4"/>
                <c:pt idx="0">
                  <c:v>62</c:v>
                </c:pt>
                <c:pt idx="1">
                  <c:v>49</c:v>
                </c:pt>
                <c:pt idx="2">
                  <c:v>92</c:v>
                </c:pt>
                <c:pt idx="3">
                  <c:v>62</c:v>
                </c:pt>
              </c:numCache>
            </c:numRef>
          </c:yVal>
        </c:ser>
        <c:ser>
          <c:idx val="19"/>
          <c:order val="19"/>
          <c:tx>
            <c:v>123</c:v>
          </c:tx>
          <c:spPr>
            <a:ln w="28575">
              <a:noFill/>
            </a:ln>
          </c:spPr>
          <c:marker>
            <c:symbol val="triangle"/>
            <c:size val="5"/>
            <c:spPr>
              <a:solidFill>
                <a:schemeClr val="accent1"/>
              </a:solidFill>
            </c:spPr>
          </c:marker>
          <c:xVal>
            <c:numRef>
              <c:f>(Sheet1!$T$4,Sheet1!$T$5,Sheet1!$T$6,Sheet1!$T$7,Sheet1!$T$9,Sheet1!$T$10,Sheet1!$T$13,Sheet1!$T$16,Sheet1!$T$21)</c:f>
              <c:numCache>
                <c:formatCode>General</c:formatCode>
                <c:ptCount val="9"/>
                <c:pt idx="0">
                  <c:v>14</c:v>
                </c:pt>
                <c:pt idx="1">
                  <c:v>19</c:v>
                </c:pt>
                <c:pt idx="2">
                  <c:v>23</c:v>
                </c:pt>
                <c:pt idx="3">
                  <c:v>24</c:v>
                </c:pt>
                <c:pt idx="4">
                  <c:v>38</c:v>
                </c:pt>
                <c:pt idx="5">
                  <c:v>40</c:v>
                </c:pt>
                <c:pt idx="6">
                  <c:v>52</c:v>
                </c:pt>
                <c:pt idx="7">
                  <c:v>64</c:v>
                </c:pt>
                <c:pt idx="8">
                  <c:v>120</c:v>
                </c:pt>
              </c:numCache>
            </c:numRef>
          </c:xVal>
          <c:yVal>
            <c:numRef>
              <c:f>(Sheet1!$U$4,Sheet1!$U$5,Sheet1!$U$6,Sheet1!$U$7,Sheet1!$U$9,Sheet1!$U$10,Sheet1!$U$13,Sheet1!$U$16,Sheet1!$U$21)</c:f>
              <c:numCache>
                <c:formatCode>General</c:formatCode>
                <c:ptCount val="9"/>
                <c:pt idx="0">
                  <c:v>-29</c:v>
                </c:pt>
                <c:pt idx="1">
                  <c:v>-24</c:v>
                </c:pt>
                <c:pt idx="2">
                  <c:v>-20</c:v>
                </c:pt>
                <c:pt idx="3">
                  <c:v>-18</c:v>
                </c:pt>
                <c:pt idx="4">
                  <c:v>-29</c:v>
                </c:pt>
                <c:pt idx="5">
                  <c:v>-77</c:v>
                </c:pt>
                <c:pt idx="6">
                  <c:v>-60</c:v>
                </c:pt>
                <c:pt idx="7">
                  <c:v>-64</c:v>
                </c:pt>
                <c:pt idx="8">
                  <c:v>-78</c:v>
                </c:pt>
              </c:numCache>
            </c:numRef>
          </c:yVal>
        </c:ser>
        <c:ser>
          <c:idx val="20"/>
          <c:order val="20"/>
          <c:tx>
            <c:v>456</c:v>
          </c:tx>
          <c:spPr>
            <a:ln w="28575">
              <a:noFill/>
            </a:ln>
          </c:spPr>
          <c:marker>
            <c:symbol val="circle"/>
            <c:size val="5"/>
            <c:spPr>
              <a:solidFill>
                <a:srgbClr val="4F81BD"/>
              </a:solidFill>
            </c:spPr>
          </c:marker>
          <c:xVal>
            <c:numRef>
              <c:f>(Sheet1!$T$8,Sheet1!$T$11,Sheet1!$T$16,Sheet1!$T$17,Sheet1!$T$18)</c:f>
              <c:numCache>
                <c:formatCode>General</c:formatCode>
                <c:ptCount val="5"/>
                <c:pt idx="0">
                  <c:v>33</c:v>
                </c:pt>
                <c:pt idx="1">
                  <c:v>46</c:v>
                </c:pt>
                <c:pt idx="2">
                  <c:v>64</c:v>
                </c:pt>
                <c:pt idx="3">
                  <c:v>72</c:v>
                </c:pt>
                <c:pt idx="4">
                  <c:v>73</c:v>
                </c:pt>
              </c:numCache>
            </c:numRef>
          </c:xVal>
          <c:yVal>
            <c:numRef>
              <c:f>(Sheet1!$U$8,Sheet1!$U$11,Sheet1!$U$17,Sheet1!$U$18,Sheet1!$U$19)</c:f>
              <c:numCache>
                <c:formatCode>General</c:formatCode>
                <c:ptCount val="5"/>
                <c:pt idx="0">
                  <c:v>-42</c:v>
                </c:pt>
                <c:pt idx="1">
                  <c:v>-21</c:v>
                </c:pt>
                <c:pt idx="2">
                  <c:v>-38</c:v>
                </c:pt>
                <c:pt idx="3">
                  <c:v>-66</c:v>
                </c:pt>
                <c:pt idx="4">
                  <c:v>-112</c:v>
                </c:pt>
              </c:numCache>
            </c:numRef>
          </c:yVal>
        </c:ser>
        <c:ser>
          <c:idx val="21"/>
          <c:order val="21"/>
          <c:tx>
            <c:v>789</c:v>
          </c:tx>
          <c:spPr>
            <a:ln w="28575">
              <a:noFill/>
            </a:ln>
          </c:spPr>
          <c:marker>
            <c:symbol val="square"/>
            <c:size val="5"/>
            <c:spPr>
              <a:solidFill>
                <a:srgbClr val="4F81BD"/>
              </a:solidFill>
            </c:spPr>
          </c:marker>
          <c:xVal>
            <c:numRef>
              <c:f>(Sheet1!$T$12,Sheet1!$T$14,Sheet1!$T$15,Sheet1!$T$20)</c:f>
              <c:numCache>
                <c:formatCode>General</c:formatCode>
                <c:ptCount val="4"/>
                <c:pt idx="0">
                  <c:v>50</c:v>
                </c:pt>
                <c:pt idx="1">
                  <c:v>52</c:v>
                </c:pt>
                <c:pt idx="2">
                  <c:v>62</c:v>
                </c:pt>
                <c:pt idx="3">
                  <c:v>92</c:v>
                </c:pt>
              </c:numCache>
            </c:numRef>
          </c:xVal>
          <c:yVal>
            <c:numRef>
              <c:f>(Sheet1!$U$12,Sheet1!$U$14,Sheet1!$U$15,Sheet1!$U$20)</c:f>
              <c:numCache>
                <c:formatCode>General</c:formatCode>
                <c:ptCount val="4"/>
                <c:pt idx="0">
                  <c:v>-100</c:v>
                </c:pt>
                <c:pt idx="1">
                  <c:v>-117</c:v>
                </c:pt>
                <c:pt idx="2">
                  <c:v>-98</c:v>
                </c:pt>
                <c:pt idx="3">
                  <c:v>-64</c:v>
                </c:pt>
              </c:numCache>
            </c:numRef>
          </c:yVal>
        </c:ser>
        <c:axId val="85911424"/>
        <c:axId val="100106240"/>
      </c:scatterChart>
      <c:valAx>
        <c:axId val="85911424"/>
        <c:scaling>
          <c:orientation val="minMax"/>
          <c:max val="180"/>
          <c:min val="-180"/>
        </c:scaling>
        <c:axPos val="b"/>
        <c:majorGridlines/>
        <c:minorGridlines/>
        <c:numFmt formatCode="#,##0;#,##0" sourceLinked="0"/>
        <c:tickLblPos val="nextTo"/>
        <c:spPr>
          <a:ln w="25400">
            <a:solidFill>
              <a:sysClr val="windowText" lastClr="000000"/>
            </a:solidFill>
          </a:ln>
        </c:spPr>
        <c:crossAx val="100106240"/>
        <c:crosses val="autoZero"/>
        <c:crossBetween val="midCat"/>
        <c:majorUnit val="20"/>
        <c:minorUnit val="10"/>
      </c:valAx>
      <c:valAx>
        <c:axId val="100106240"/>
        <c:scaling>
          <c:orientation val="minMax"/>
          <c:max val="180"/>
          <c:min val="-180"/>
        </c:scaling>
        <c:axPos val="l"/>
        <c:majorGridlines/>
        <c:minorGridlines/>
        <c:numFmt formatCode="#,##0;#,##0" sourceLinked="0"/>
        <c:tickLblPos val="nextTo"/>
        <c:spPr>
          <a:ln w="25400">
            <a:solidFill>
              <a:sysClr val="windowText" lastClr="000000"/>
            </a:solidFill>
          </a:ln>
          <a:effectLst>
            <a:outerShdw blurRad="990600" dist="50800" dir="5400000" sx="92000" sy="92000" algn="ctr" rotWithShape="0">
              <a:sysClr val="window" lastClr="FFFFFF">
                <a:lumMod val="50000"/>
                <a:alpha val="85000"/>
              </a:sysClr>
            </a:outerShdw>
          </a:effectLst>
        </c:spPr>
        <c:crossAx val="85911424"/>
        <c:crosses val="autoZero"/>
        <c:crossBetween val="midCat"/>
        <c:majorUnit val="20"/>
        <c:minorUnit val="10"/>
      </c:valAx>
    </c:plotArea>
    <c:plotVisOnly val="1"/>
    <c:dispBlanksAs val="gap"/>
  </c:chart>
  <c:externalData r:id="rId1"/>
  <c:userShapes r:id="rId2"/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0.93328</cdr:x>
      <cdr:y>0.00524</cdr:y>
    </cdr:from>
    <cdr:to>
      <cdr:x>0.97939</cdr:x>
      <cdr:y>0.51308</cdr:y>
    </cdr:to>
    <cdr:pic>
      <cdr:nvPicPr>
        <cdr:cNvPr id="89" name="รูปภาพ 88" descr="Graph 11.jpg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7467766" y="40027"/>
          <a:ext cx="369010" cy="3882259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0.02641</cdr:x>
      <cdr:y>0.02435</cdr:y>
    </cdr:from>
    <cdr:to>
      <cdr:x>0.98023</cdr:x>
      <cdr:y>0.99096</cdr:y>
    </cdr:to>
    <cdr:sp macro="" textlink="">
      <cdr:nvSpPr>
        <cdr:cNvPr id="7" name="ตัวเชื่อมต่อตรง 6"/>
        <cdr:cNvSpPr/>
      </cdr:nvSpPr>
      <cdr:spPr>
        <a:xfrm xmlns:a="http://schemas.openxmlformats.org/drawingml/2006/main" rot="10800000" flipV="1">
          <a:off x="211125" y="183121"/>
          <a:ext cx="7624947" cy="7269265"/>
        </a:xfrm>
        <a:prstGeom xmlns:a="http://schemas.openxmlformats.org/drawingml/2006/main" prst="line">
          <a:avLst/>
        </a:prstGeom>
        <a:ln xmlns:a="http://schemas.openxmlformats.org/drawingml/2006/main">
          <a:prstDash val="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0.50486</cdr:x>
      <cdr:y>0.50701</cdr:y>
    </cdr:from>
    <cdr:to>
      <cdr:x>0.97729</cdr:x>
      <cdr:y>0.9886</cdr:y>
    </cdr:to>
    <cdr:sp macro="" textlink="">
      <cdr:nvSpPr>
        <cdr:cNvPr id="9" name="ตัวเชื่อมต่อตรง 8"/>
        <cdr:cNvSpPr/>
      </cdr:nvSpPr>
      <cdr:spPr>
        <a:xfrm xmlns:a="http://schemas.openxmlformats.org/drawingml/2006/main">
          <a:off x="4039979" y="3859709"/>
          <a:ext cx="3780468" cy="3666195"/>
        </a:xfrm>
        <a:prstGeom xmlns:a="http://schemas.openxmlformats.org/drawingml/2006/main" prst="line">
          <a:avLst/>
        </a:prstGeom>
        <a:ln xmlns:a="http://schemas.openxmlformats.org/drawingml/2006/main">
          <a:prstDash val="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0.19175</cdr:x>
      <cdr:y>0.55841</cdr:y>
    </cdr:from>
    <cdr:to>
      <cdr:x>0.48093</cdr:x>
      <cdr:y>0.85974</cdr:y>
    </cdr:to>
    <cdr:sp macro="" textlink="">
      <cdr:nvSpPr>
        <cdr:cNvPr id="15" name="ตัวเชื่อมต่อตรง 14"/>
        <cdr:cNvSpPr/>
      </cdr:nvSpPr>
      <cdr:spPr>
        <a:xfrm xmlns:a="http://schemas.openxmlformats.org/drawingml/2006/main" rot="5400000">
          <a:off x="1547505" y="4179063"/>
          <a:ext cx="2265607" cy="230446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0.22686</cdr:x>
      <cdr:y>0.6056</cdr:y>
    </cdr:from>
    <cdr:to>
      <cdr:x>0.47615</cdr:x>
      <cdr:y>0.87374</cdr:y>
    </cdr:to>
    <cdr:sp macro="" textlink="">
      <cdr:nvSpPr>
        <cdr:cNvPr id="17" name="ตัวเชื่อมต่อตรง 16"/>
        <cdr:cNvSpPr/>
      </cdr:nvSpPr>
      <cdr:spPr>
        <a:xfrm xmlns:a="http://schemas.openxmlformats.org/drawingml/2006/main" rot="5400000">
          <a:off x="1793119" y="4568094"/>
          <a:ext cx="2016061" cy="1986581"/>
        </a:xfrm>
        <a:prstGeom xmlns:a="http://schemas.openxmlformats.org/drawingml/2006/main" prst="line">
          <a:avLst/>
        </a:prstGeom>
        <a:ln xmlns:a="http://schemas.openxmlformats.org/drawingml/2006/main">
          <a:prstDash val="dash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0.26491</cdr:x>
      <cdr:y>0.66178</cdr:y>
    </cdr:from>
    <cdr:to>
      <cdr:x>0.47496</cdr:x>
      <cdr:y>0.89485</cdr:y>
    </cdr:to>
    <cdr:sp macro="" textlink="">
      <cdr:nvSpPr>
        <cdr:cNvPr id="19" name="ตัวเชื่อมต่อตรง 18"/>
        <cdr:cNvSpPr/>
      </cdr:nvSpPr>
      <cdr:spPr>
        <a:xfrm xmlns:a="http://schemas.openxmlformats.org/drawingml/2006/main" rot="5400000">
          <a:off x="2071817" y="5015020"/>
          <a:ext cx="1752363" cy="167383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0.16512</cdr:x>
      <cdr:y>0.01962</cdr:y>
    </cdr:from>
    <cdr:to>
      <cdr:x>0.47444</cdr:x>
      <cdr:y>0.41331</cdr:y>
    </cdr:to>
    <cdr:sp macro="" textlink="">
      <cdr:nvSpPr>
        <cdr:cNvPr id="26" name="รูปแบบอิสระ 25"/>
        <cdr:cNvSpPr/>
      </cdr:nvSpPr>
      <cdr:spPr>
        <a:xfrm xmlns:a="http://schemas.openxmlformats.org/drawingml/2006/main">
          <a:off x="1321236" y="149986"/>
          <a:ext cx="2475076" cy="3009572"/>
        </a:xfrm>
        <a:custGeom xmlns:a="http://schemas.openxmlformats.org/drawingml/2006/main">
          <a:avLst/>
          <a:gdLst>
            <a:gd name="connsiteX0" fmla="*/ 2363787 w 2363787"/>
            <a:gd name="connsiteY0" fmla="*/ 0 h 2936875"/>
            <a:gd name="connsiteX1" fmla="*/ 2116137 w 2363787"/>
            <a:gd name="connsiteY1" fmla="*/ 800100 h 2936875"/>
            <a:gd name="connsiteX2" fmla="*/ 1668462 w 2363787"/>
            <a:gd name="connsiteY2" fmla="*/ 1609725 h 2936875"/>
            <a:gd name="connsiteX3" fmla="*/ 982662 w 2363787"/>
            <a:gd name="connsiteY3" fmla="*/ 2314575 h 2936875"/>
            <a:gd name="connsiteX4" fmla="*/ 563562 w 2363787"/>
            <a:gd name="connsiteY4" fmla="*/ 2657475 h 2936875"/>
            <a:gd name="connsiteX5" fmla="*/ 87312 w 2363787"/>
            <a:gd name="connsiteY5" fmla="*/ 2895600 h 2936875"/>
            <a:gd name="connsiteX6" fmla="*/ 39687 w 2363787"/>
            <a:gd name="connsiteY6" fmla="*/ 2905125 h 2936875"/>
            <a:gd name="connsiteX0" fmla="*/ 2363787 w 2363787"/>
            <a:gd name="connsiteY0" fmla="*/ 0 h 2936875"/>
            <a:gd name="connsiteX1" fmla="*/ 2116137 w 2363787"/>
            <a:gd name="connsiteY1" fmla="*/ 800100 h 2936875"/>
            <a:gd name="connsiteX2" fmla="*/ 1668462 w 2363787"/>
            <a:gd name="connsiteY2" fmla="*/ 1609725 h 2936875"/>
            <a:gd name="connsiteX3" fmla="*/ 1001712 w 2363787"/>
            <a:gd name="connsiteY3" fmla="*/ 2333625 h 2936875"/>
            <a:gd name="connsiteX4" fmla="*/ 563562 w 2363787"/>
            <a:gd name="connsiteY4" fmla="*/ 2657475 h 2936875"/>
            <a:gd name="connsiteX5" fmla="*/ 87312 w 2363787"/>
            <a:gd name="connsiteY5" fmla="*/ 2895600 h 2936875"/>
            <a:gd name="connsiteX6" fmla="*/ 39687 w 2363787"/>
            <a:gd name="connsiteY6" fmla="*/ 2905125 h 2936875"/>
            <a:gd name="connsiteX0" fmla="*/ 2363787 w 2363787"/>
            <a:gd name="connsiteY0" fmla="*/ 0 h 2936875"/>
            <a:gd name="connsiteX1" fmla="*/ 2116137 w 2363787"/>
            <a:gd name="connsiteY1" fmla="*/ 800100 h 2936875"/>
            <a:gd name="connsiteX2" fmla="*/ 1668462 w 2363787"/>
            <a:gd name="connsiteY2" fmla="*/ 1609725 h 2936875"/>
            <a:gd name="connsiteX3" fmla="*/ 1001712 w 2363787"/>
            <a:gd name="connsiteY3" fmla="*/ 2333625 h 2936875"/>
            <a:gd name="connsiteX4" fmla="*/ 563562 w 2363787"/>
            <a:gd name="connsiteY4" fmla="*/ 2657475 h 2936875"/>
            <a:gd name="connsiteX5" fmla="*/ 87312 w 2363787"/>
            <a:gd name="connsiteY5" fmla="*/ 2895600 h 2936875"/>
            <a:gd name="connsiteX6" fmla="*/ 39687 w 2363787"/>
            <a:gd name="connsiteY6" fmla="*/ 2905125 h 2936875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  <a:cxn ang="0">
              <a:pos x="connsiteX2" y="connsiteY2"/>
            </a:cxn>
            <a:cxn ang="0">
              <a:pos x="connsiteX3" y="connsiteY3"/>
            </a:cxn>
            <a:cxn ang="0">
              <a:pos x="connsiteX4" y="connsiteY4"/>
            </a:cxn>
            <a:cxn ang="0">
              <a:pos x="connsiteX5" y="connsiteY5"/>
            </a:cxn>
            <a:cxn ang="0">
              <a:pos x="connsiteX6" y="connsiteY6"/>
            </a:cxn>
          </a:cxnLst>
          <a:rect l="l" t="t" r="r" b="b"/>
          <a:pathLst>
            <a:path w="2363787" h="2936875">
              <a:moveTo>
                <a:pt x="2363787" y="0"/>
              </a:moveTo>
              <a:cubicBezTo>
                <a:pt x="2297905" y="265906"/>
                <a:pt x="2232024" y="531813"/>
                <a:pt x="2116137" y="800100"/>
              </a:cubicBezTo>
              <a:cubicBezTo>
                <a:pt x="2000250" y="1068387"/>
                <a:pt x="1854199" y="1354138"/>
                <a:pt x="1668462" y="1609725"/>
              </a:cubicBezTo>
              <a:cubicBezTo>
                <a:pt x="1482725" y="1865312"/>
                <a:pt x="1223962" y="2178050"/>
                <a:pt x="1001712" y="2333625"/>
              </a:cubicBezTo>
              <a:cubicBezTo>
                <a:pt x="817562" y="2508250"/>
                <a:pt x="715962" y="2563813"/>
                <a:pt x="563562" y="2657475"/>
              </a:cubicBezTo>
              <a:cubicBezTo>
                <a:pt x="411162" y="2751137"/>
                <a:pt x="174625" y="2854325"/>
                <a:pt x="87312" y="2895600"/>
              </a:cubicBezTo>
              <a:cubicBezTo>
                <a:pt x="0" y="2936875"/>
                <a:pt x="19843" y="2921000"/>
                <a:pt x="39687" y="2905125"/>
              </a:cubicBezTo>
            </a:path>
          </a:pathLst>
        </a:custGeom>
      </cdr:spPr>
      <cdr:style>
        <a:lnRef xmlns:a="http://schemas.openxmlformats.org/drawingml/2006/main" idx="1">
          <a:schemeClr val="accent6"/>
        </a:lnRef>
        <a:fillRef xmlns:a="http://schemas.openxmlformats.org/drawingml/2006/main" idx="0">
          <a:schemeClr val="accent6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0.18194</cdr:x>
      <cdr:y>0.22391</cdr:y>
    </cdr:from>
    <cdr:to>
      <cdr:x>0.46198</cdr:x>
      <cdr:y>0.47885</cdr:y>
    </cdr:to>
    <cdr:sp macro="" textlink="">
      <cdr:nvSpPr>
        <cdr:cNvPr id="27" name="รูปแบบอิสระ 26"/>
        <cdr:cNvSpPr/>
      </cdr:nvSpPr>
      <cdr:spPr>
        <a:xfrm xmlns:a="http://schemas.openxmlformats.org/drawingml/2006/main">
          <a:off x="1455824" y="1711685"/>
          <a:ext cx="2240788" cy="1948895"/>
        </a:xfrm>
        <a:custGeom xmlns:a="http://schemas.openxmlformats.org/drawingml/2006/main">
          <a:avLst/>
          <a:gdLst>
            <a:gd name="connsiteX0" fmla="*/ 2139950 w 2139950"/>
            <a:gd name="connsiteY0" fmla="*/ 0 h 1901825"/>
            <a:gd name="connsiteX1" fmla="*/ 1930400 w 2139950"/>
            <a:gd name="connsiteY1" fmla="*/ 466725 h 1901825"/>
            <a:gd name="connsiteX2" fmla="*/ 1625600 w 2139950"/>
            <a:gd name="connsiteY2" fmla="*/ 866775 h 1901825"/>
            <a:gd name="connsiteX3" fmla="*/ 1235075 w 2139950"/>
            <a:gd name="connsiteY3" fmla="*/ 1257300 h 1901825"/>
            <a:gd name="connsiteX4" fmla="*/ 682625 w 2139950"/>
            <a:gd name="connsiteY4" fmla="*/ 1666875 h 1901825"/>
            <a:gd name="connsiteX5" fmla="*/ 101600 w 2139950"/>
            <a:gd name="connsiteY5" fmla="*/ 1866900 h 1901825"/>
            <a:gd name="connsiteX6" fmla="*/ 73025 w 2139950"/>
            <a:gd name="connsiteY6" fmla="*/ 1876425 h 1901825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  <a:cxn ang="0">
              <a:pos x="connsiteX2" y="connsiteY2"/>
            </a:cxn>
            <a:cxn ang="0">
              <a:pos x="connsiteX3" y="connsiteY3"/>
            </a:cxn>
            <a:cxn ang="0">
              <a:pos x="connsiteX4" y="connsiteY4"/>
            </a:cxn>
            <a:cxn ang="0">
              <a:pos x="connsiteX5" y="connsiteY5"/>
            </a:cxn>
            <a:cxn ang="0">
              <a:pos x="connsiteX6" y="connsiteY6"/>
            </a:cxn>
          </a:cxnLst>
          <a:rect l="l" t="t" r="r" b="b"/>
          <a:pathLst>
            <a:path w="2139950" h="1901825">
              <a:moveTo>
                <a:pt x="2139950" y="0"/>
              </a:moveTo>
              <a:cubicBezTo>
                <a:pt x="2078037" y="161131"/>
                <a:pt x="2016125" y="322263"/>
                <a:pt x="1930400" y="466725"/>
              </a:cubicBezTo>
              <a:cubicBezTo>
                <a:pt x="1844675" y="611187"/>
                <a:pt x="1741488" y="735013"/>
                <a:pt x="1625600" y="866775"/>
              </a:cubicBezTo>
              <a:cubicBezTo>
                <a:pt x="1509713" y="998538"/>
                <a:pt x="1392237" y="1123950"/>
                <a:pt x="1235075" y="1257300"/>
              </a:cubicBezTo>
              <a:cubicBezTo>
                <a:pt x="1077913" y="1390650"/>
                <a:pt x="871538" y="1565275"/>
                <a:pt x="682625" y="1666875"/>
              </a:cubicBezTo>
              <a:cubicBezTo>
                <a:pt x="493713" y="1768475"/>
                <a:pt x="203200" y="1831975"/>
                <a:pt x="101600" y="1866900"/>
              </a:cubicBezTo>
              <a:cubicBezTo>
                <a:pt x="0" y="1901825"/>
                <a:pt x="36512" y="1889125"/>
                <a:pt x="73025" y="1876425"/>
              </a:cubicBezTo>
            </a:path>
          </a:pathLst>
        </a:custGeom>
      </cdr:spPr>
      <cdr:style>
        <a:lnRef xmlns:a="http://schemas.openxmlformats.org/drawingml/2006/main" idx="1">
          <a:schemeClr val="accent6"/>
        </a:lnRef>
        <a:fillRef xmlns:a="http://schemas.openxmlformats.org/drawingml/2006/main" idx="0">
          <a:schemeClr val="accent6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0.31739</cdr:x>
      <cdr:y>0.2852</cdr:y>
    </cdr:from>
    <cdr:to>
      <cdr:x>0.47486</cdr:x>
      <cdr:y>0.49886</cdr:y>
    </cdr:to>
    <cdr:sp macro="" textlink="">
      <cdr:nvSpPr>
        <cdr:cNvPr id="31" name="รูปแบบอิสระ 30"/>
        <cdr:cNvSpPr/>
      </cdr:nvSpPr>
      <cdr:spPr>
        <a:xfrm xmlns:a="http://schemas.openxmlformats.org/drawingml/2006/main">
          <a:off x="2539650" y="2180218"/>
          <a:ext cx="1260023" cy="1633329"/>
        </a:xfrm>
        <a:custGeom xmlns:a="http://schemas.openxmlformats.org/drawingml/2006/main">
          <a:avLst/>
          <a:gdLst>
            <a:gd name="connsiteX0" fmla="*/ 1190625 w 1203325"/>
            <a:gd name="connsiteY0" fmla="*/ 0 h 1593850"/>
            <a:gd name="connsiteX1" fmla="*/ 1171575 w 1203325"/>
            <a:gd name="connsiteY1" fmla="*/ 123825 h 1593850"/>
            <a:gd name="connsiteX2" fmla="*/ 1000125 w 1203325"/>
            <a:gd name="connsiteY2" fmla="*/ 504825 h 1593850"/>
            <a:gd name="connsiteX3" fmla="*/ 800100 w 1203325"/>
            <a:gd name="connsiteY3" fmla="*/ 904875 h 1593850"/>
            <a:gd name="connsiteX4" fmla="*/ 600075 w 1203325"/>
            <a:gd name="connsiteY4" fmla="*/ 1162050 h 1593850"/>
            <a:gd name="connsiteX5" fmla="*/ 400050 w 1203325"/>
            <a:gd name="connsiteY5" fmla="*/ 1343025 h 1593850"/>
            <a:gd name="connsiteX6" fmla="*/ 161925 w 1203325"/>
            <a:gd name="connsiteY6" fmla="*/ 1514475 h 1593850"/>
            <a:gd name="connsiteX7" fmla="*/ 28575 w 1203325"/>
            <a:gd name="connsiteY7" fmla="*/ 1581150 h 1593850"/>
            <a:gd name="connsiteX8" fmla="*/ 0 w 1203325"/>
            <a:gd name="connsiteY8" fmla="*/ 1590675 h 1593850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  <a:cxn ang="0">
              <a:pos x="connsiteX2" y="connsiteY2"/>
            </a:cxn>
            <a:cxn ang="0">
              <a:pos x="connsiteX3" y="connsiteY3"/>
            </a:cxn>
            <a:cxn ang="0">
              <a:pos x="connsiteX4" y="connsiteY4"/>
            </a:cxn>
            <a:cxn ang="0">
              <a:pos x="connsiteX5" y="connsiteY5"/>
            </a:cxn>
            <a:cxn ang="0">
              <a:pos x="connsiteX6" y="connsiteY6"/>
            </a:cxn>
            <a:cxn ang="0">
              <a:pos x="connsiteX7" y="connsiteY7"/>
            </a:cxn>
            <a:cxn ang="0">
              <a:pos x="connsiteX8" y="connsiteY8"/>
            </a:cxn>
          </a:cxnLst>
          <a:rect l="l" t="t" r="r" b="b"/>
          <a:pathLst>
            <a:path w="1203325" h="1593850">
              <a:moveTo>
                <a:pt x="1190625" y="0"/>
              </a:moveTo>
              <a:cubicBezTo>
                <a:pt x="1196975" y="19844"/>
                <a:pt x="1203325" y="39688"/>
                <a:pt x="1171575" y="123825"/>
              </a:cubicBezTo>
              <a:cubicBezTo>
                <a:pt x="1139825" y="207963"/>
                <a:pt x="1062038" y="374650"/>
                <a:pt x="1000125" y="504825"/>
              </a:cubicBezTo>
              <a:cubicBezTo>
                <a:pt x="938213" y="635000"/>
                <a:pt x="866775" y="795338"/>
                <a:pt x="800100" y="904875"/>
              </a:cubicBezTo>
              <a:cubicBezTo>
                <a:pt x="733425" y="1014413"/>
                <a:pt x="666750" y="1089025"/>
                <a:pt x="600075" y="1162050"/>
              </a:cubicBezTo>
              <a:cubicBezTo>
                <a:pt x="533400" y="1235075"/>
                <a:pt x="473075" y="1284288"/>
                <a:pt x="400050" y="1343025"/>
              </a:cubicBezTo>
              <a:cubicBezTo>
                <a:pt x="327025" y="1401762"/>
                <a:pt x="223838" y="1474787"/>
                <a:pt x="161925" y="1514475"/>
              </a:cubicBezTo>
              <a:cubicBezTo>
                <a:pt x="100012" y="1554163"/>
                <a:pt x="55562" y="1568450"/>
                <a:pt x="28575" y="1581150"/>
              </a:cubicBezTo>
              <a:cubicBezTo>
                <a:pt x="1588" y="1593850"/>
                <a:pt x="794" y="1592262"/>
                <a:pt x="0" y="1590675"/>
              </a:cubicBezTo>
            </a:path>
          </a:pathLst>
        </a:custGeom>
      </cdr:spPr>
      <cdr:style>
        <a:lnRef xmlns:a="http://schemas.openxmlformats.org/drawingml/2006/main" idx="1">
          <a:schemeClr val="accent6"/>
        </a:lnRef>
        <a:fillRef xmlns:a="http://schemas.openxmlformats.org/drawingml/2006/main" idx="0">
          <a:schemeClr val="accent6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0.23118</cdr:x>
      <cdr:y>0.22264</cdr:y>
    </cdr:from>
    <cdr:to>
      <cdr:x>0.46572</cdr:x>
      <cdr:y>0.48311</cdr:y>
    </cdr:to>
    <cdr:sp macro="" textlink="">
      <cdr:nvSpPr>
        <cdr:cNvPr id="32" name="รูปแบบอิสระ 31"/>
        <cdr:cNvSpPr/>
      </cdr:nvSpPr>
      <cdr:spPr>
        <a:xfrm xmlns:a="http://schemas.openxmlformats.org/drawingml/2006/main">
          <a:off x="1849826" y="1701977"/>
          <a:ext cx="1876712" cy="1991169"/>
        </a:xfrm>
        <a:custGeom xmlns:a="http://schemas.openxmlformats.org/drawingml/2006/main">
          <a:avLst/>
          <a:gdLst>
            <a:gd name="connsiteX0" fmla="*/ 1792287 w 1792287"/>
            <a:gd name="connsiteY0" fmla="*/ 0 h 1943100"/>
            <a:gd name="connsiteX1" fmla="*/ 1716087 w 1792287"/>
            <a:gd name="connsiteY1" fmla="*/ 285750 h 1943100"/>
            <a:gd name="connsiteX2" fmla="*/ 1544637 w 1792287"/>
            <a:gd name="connsiteY2" fmla="*/ 685800 h 1943100"/>
            <a:gd name="connsiteX3" fmla="*/ 1316037 w 1792287"/>
            <a:gd name="connsiteY3" fmla="*/ 1009650 h 1943100"/>
            <a:gd name="connsiteX4" fmla="*/ 973137 w 1792287"/>
            <a:gd name="connsiteY4" fmla="*/ 1371600 h 1943100"/>
            <a:gd name="connsiteX5" fmla="*/ 687387 w 1792287"/>
            <a:gd name="connsiteY5" fmla="*/ 1628775 h 1943100"/>
            <a:gd name="connsiteX6" fmla="*/ 411162 w 1792287"/>
            <a:gd name="connsiteY6" fmla="*/ 1819275 h 1943100"/>
            <a:gd name="connsiteX7" fmla="*/ 58737 w 1792287"/>
            <a:gd name="connsiteY7" fmla="*/ 1924050 h 1943100"/>
            <a:gd name="connsiteX8" fmla="*/ 58737 w 1792287"/>
            <a:gd name="connsiteY8" fmla="*/ 1933575 h 1943100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  <a:cxn ang="0">
              <a:pos x="connsiteX2" y="connsiteY2"/>
            </a:cxn>
            <a:cxn ang="0">
              <a:pos x="connsiteX3" y="connsiteY3"/>
            </a:cxn>
            <a:cxn ang="0">
              <a:pos x="connsiteX4" y="connsiteY4"/>
            </a:cxn>
            <a:cxn ang="0">
              <a:pos x="connsiteX5" y="connsiteY5"/>
            </a:cxn>
            <a:cxn ang="0">
              <a:pos x="connsiteX6" y="connsiteY6"/>
            </a:cxn>
            <a:cxn ang="0">
              <a:pos x="connsiteX7" y="connsiteY7"/>
            </a:cxn>
            <a:cxn ang="0">
              <a:pos x="connsiteX8" y="connsiteY8"/>
            </a:cxn>
          </a:cxnLst>
          <a:rect l="l" t="t" r="r" b="b"/>
          <a:pathLst>
            <a:path w="1792287" h="1943100">
              <a:moveTo>
                <a:pt x="1792287" y="0"/>
              </a:moveTo>
              <a:cubicBezTo>
                <a:pt x="1774824" y="85725"/>
                <a:pt x="1757362" y="171450"/>
                <a:pt x="1716087" y="285750"/>
              </a:cubicBezTo>
              <a:cubicBezTo>
                <a:pt x="1674812" y="400050"/>
                <a:pt x="1611312" y="565150"/>
                <a:pt x="1544637" y="685800"/>
              </a:cubicBezTo>
              <a:cubicBezTo>
                <a:pt x="1477962" y="806450"/>
                <a:pt x="1411287" y="895350"/>
                <a:pt x="1316037" y="1009650"/>
              </a:cubicBezTo>
              <a:cubicBezTo>
                <a:pt x="1220787" y="1123950"/>
                <a:pt x="1077912" y="1268413"/>
                <a:pt x="973137" y="1371600"/>
              </a:cubicBezTo>
              <a:cubicBezTo>
                <a:pt x="868362" y="1474788"/>
                <a:pt x="781050" y="1554163"/>
                <a:pt x="687387" y="1628775"/>
              </a:cubicBezTo>
              <a:cubicBezTo>
                <a:pt x="593725" y="1703388"/>
                <a:pt x="515937" y="1770063"/>
                <a:pt x="411162" y="1819275"/>
              </a:cubicBezTo>
              <a:cubicBezTo>
                <a:pt x="306387" y="1868487"/>
                <a:pt x="117474" y="1905000"/>
                <a:pt x="58737" y="1924050"/>
              </a:cubicBezTo>
              <a:cubicBezTo>
                <a:pt x="0" y="1943100"/>
                <a:pt x="29368" y="1938337"/>
                <a:pt x="58737" y="1933575"/>
              </a:cubicBezTo>
            </a:path>
          </a:pathLst>
        </a:custGeom>
        <a:ln xmlns:a="http://schemas.openxmlformats.org/drawingml/2006/main">
          <a:prstDash val="dash"/>
        </a:ln>
      </cdr:spPr>
      <cdr:style>
        <a:lnRef xmlns:a="http://schemas.openxmlformats.org/drawingml/2006/main" idx="1">
          <a:schemeClr val="accent6"/>
        </a:lnRef>
        <a:fillRef xmlns:a="http://schemas.openxmlformats.org/drawingml/2006/main" idx="0">
          <a:schemeClr val="accent6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0.26005</cdr:x>
      <cdr:y>0.71805</cdr:y>
    </cdr:from>
    <cdr:to>
      <cdr:x>0.37971</cdr:x>
      <cdr:y>0.84063</cdr:y>
    </cdr:to>
    <cdr:sp macro="" textlink="">
      <cdr:nvSpPr>
        <cdr:cNvPr id="33" name="TextBox 32"/>
        <cdr:cNvSpPr txBox="1"/>
      </cdr:nvSpPr>
      <cdr:spPr>
        <a:xfrm xmlns:a="http://schemas.openxmlformats.org/drawingml/2006/main" rot="18803640">
          <a:off x="1987260" y="535651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0.25008</cdr:x>
      <cdr:y>0.66825</cdr:y>
    </cdr:from>
    <cdr:to>
      <cdr:x>0.36974</cdr:x>
      <cdr:y>0.79083</cdr:y>
    </cdr:to>
    <cdr:sp macro="" textlink="">
      <cdr:nvSpPr>
        <cdr:cNvPr id="34" name="TextBox 33"/>
        <cdr:cNvSpPr txBox="1"/>
      </cdr:nvSpPr>
      <cdr:spPr>
        <a:xfrm xmlns:a="http://schemas.openxmlformats.org/drawingml/2006/main" rot="18816862">
          <a:off x="1911061" y="4985039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th-TH" sz="1100"/>
            <a:t>1-</a:t>
          </a:r>
          <a:r>
            <a:rPr lang="en-US" sz="1100"/>
            <a:t>day</a:t>
          </a:r>
          <a:endParaRPr lang="th-TH" sz="1100"/>
        </a:p>
      </cdr:txBody>
    </cdr:sp>
  </cdr:relSizeAnchor>
  <cdr:relSizeAnchor xmlns:cdr="http://schemas.openxmlformats.org/drawingml/2006/chartDrawing">
    <cdr:from>
      <cdr:x>0.14708</cdr:x>
      <cdr:y>0.0881</cdr:y>
    </cdr:from>
    <cdr:to>
      <cdr:x>0.26674</cdr:x>
      <cdr:y>0.21068</cdr:y>
    </cdr:to>
    <cdr:sp macro="" textlink="">
      <cdr:nvSpPr>
        <cdr:cNvPr id="35" name="TextBox 1"/>
        <cdr:cNvSpPr txBox="1"/>
      </cdr:nvSpPr>
      <cdr:spPr>
        <a:xfrm xmlns:a="http://schemas.openxmlformats.org/drawingml/2006/main" rot="18816862">
          <a:off x="1123950" y="65722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0.11841</cdr:x>
      <cdr:y>0.02554</cdr:y>
    </cdr:from>
    <cdr:to>
      <cdr:x>0.23807</cdr:x>
      <cdr:y>0.14811</cdr:y>
    </cdr:to>
    <cdr:sp macro="" textlink="">
      <cdr:nvSpPr>
        <cdr:cNvPr id="36" name="TextBox 1"/>
        <cdr:cNvSpPr txBox="1"/>
      </cdr:nvSpPr>
      <cdr:spPr>
        <a:xfrm xmlns:a="http://schemas.openxmlformats.org/drawingml/2006/main" rot="18816862">
          <a:off x="904875" y="1905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</cdr:x>
      <cdr:y>0</cdr:y>
    </cdr:from>
    <cdr:to>
      <cdr:x>0.11966</cdr:x>
      <cdr:y>0.12258</cdr:y>
    </cdr:to>
    <cdr:sp macro="" textlink="">
      <cdr:nvSpPr>
        <cdr:cNvPr id="37" name="TextBox 1"/>
        <cdr:cNvSpPr txBox="1"/>
      </cdr:nvSpPr>
      <cdr:spPr>
        <a:xfrm xmlns:a="http://schemas.openxmlformats.org/drawingml/2006/main" rot="18816862">
          <a:off x="0" y="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0.29121</cdr:x>
      <cdr:y>0.70784</cdr:y>
    </cdr:from>
    <cdr:to>
      <cdr:x>0.41087</cdr:x>
      <cdr:y>0.83041</cdr:y>
    </cdr:to>
    <cdr:sp macro="" textlink="">
      <cdr:nvSpPr>
        <cdr:cNvPr id="38" name="TextBox 37"/>
        <cdr:cNvSpPr txBox="1"/>
      </cdr:nvSpPr>
      <cdr:spPr>
        <a:xfrm xmlns:a="http://schemas.openxmlformats.org/drawingml/2006/main" rot="18750627">
          <a:off x="2225386" y="528031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en-US" sz="1100"/>
            <a:t>3-day</a:t>
          </a:r>
          <a:endParaRPr lang="th-TH" sz="1100"/>
        </a:p>
      </cdr:txBody>
    </cdr:sp>
  </cdr:relSizeAnchor>
  <cdr:relSizeAnchor xmlns:cdr="http://schemas.openxmlformats.org/drawingml/2006/chartDrawing">
    <cdr:from>
      <cdr:x>0.26629</cdr:x>
      <cdr:y>0.68741</cdr:y>
    </cdr:from>
    <cdr:to>
      <cdr:x>0.38594</cdr:x>
      <cdr:y>0.80998</cdr:y>
    </cdr:to>
    <cdr:sp macro="" textlink="">
      <cdr:nvSpPr>
        <cdr:cNvPr id="39" name="TextBox 38"/>
        <cdr:cNvSpPr txBox="1"/>
      </cdr:nvSpPr>
      <cdr:spPr>
        <a:xfrm xmlns:a="http://schemas.openxmlformats.org/drawingml/2006/main" rot="18739616">
          <a:off x="2034885" y="5127913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en-US" sz="1100"/>
            <a:t> 2-day</a:t>
          </a:r>
          <a:endParaRPr lang="th-TH" sz="1100"/>
        </a:p>
      </cdr:txBody>
    </cdr:sp>
  </cdr:relSizeAnchor>
  <cdr:relSizeAnchor xmlns:cdr="http://schemas.openxmlformats.org/drawingml/2006/chartDrawing">
    <cdr:from>
      <cdr:x>0.31365</cdr:x>
      <cdr:y>0.73593</cdr:y>
    </cdr:from>
    <cdr:to>
      <cdr:x>0.43331</cdr:x>
      <cdr:y>0.8585</cdr:y>
    </cdr:to>
    <cdr:sp macro="" textlink="">
      <cdr:nvSpPr>
        <cdr:cNvPr id="40" name="TextBox 39"/>
        <cdr:cNvSpPr txBox="1"/>
      </cdr:nvSpPr>
      <cdr:spPr>
        <a:xfrm xmlns:a="http://schemas.openxmlformats.org/drawingml/2006/main" rot="18909045">
          <a:off x="2396835" y="548986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en-US" sz="1100"/>
            <a:t>4-day</a:t>
          </a:r>
          <a:endParaRPr lang="th-TH" sz="1100"/>
        </a:p>
      </cdr:txBody>
    </cdr:sp>
  </cdr:relSizeAnchor>
  <cdr:relSizeAnchor xmlns:cdr="http://schemas.openxmlformats.org/drawingml/2006/chartDrawing">
    <cdr:from>
      <cdr:x>0.3473</cdr:x>
      <cdr:y>0.76657</cdr:y>
    </cdr:from>
    <cdr:to>
      <cdr:x>0.46696</cdr:x>
      <cdr:y>0.88915</cdr:y>
    </cdr:to>
    <cdr:sp macro="" textlink="">
      <cdr:nvSpPr>
        <cdr:cNvPr id="41" name="TextBox 40"/>
        <cdr:cNvSpPr txBox="1"/>
      </cdr:nvSpPr>
      <cdr:spPr>
        <a:xfrm xmlns:a="http://schemas.openxmlformats.org/drawingml/2006/main" rot="18775010">
          <a:off x="2654010" y="5718463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en-US" sz="1100"/>
            <a:t>5-day</a:t>
          </a:r>
          <a:endParaRPr lang="th-TH" sz="1100"/>
        </a:p>
      </cdr:txBody>
    </cdr:sp>
  </cdr:relSizeAnchor>
  <cdr:relSizeAnchor xmlns:cdr="http://schemas.openxmlformats.org/drawingml/2006/chartDrawing">
    <cdr:from>
      <cdr:x>0.27002</cdr:x>
      <cdr:y>0.30052</cdr:y>
    </cdr:from>
    <cdr:to>
      <cdr:x>0.38968</cdr:x>
      <cdr:y>0.4231</cdr:y>
    </cdr:to>
    <cdr:sp macro="" textlink="">
      <cdr:nvSpPr>
        <cdr:cNvPr id="42" name="TextBox 41"/>
        <cdr:cNvSpPr txBox="1"/>
      </cdr:nvSpPr>
      <cdr:spPr>
        <a:xfrm xmlns:a="http://schemas.openxmlformats.org/drawingml/2006/main" rot="19304706">
          <a:off x="2063461" y="2241839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en-US" sz="1100"/>
            <a:t>AUG</a:t>
          </a:r>
          <a:endParaRPr lang="th-TH" sz="1100"/>
        </a:p>
      </cdr:txBody>
    </cdr:sp>
  </cdr:relSizeAnchor>
  <cdr:relSizeAnchor xmlns:cdr="http://schemas.openxmlformats.org/drawingml/2006/chartDrawing">
    <cdr:from>
      <cdr:x>0.32238</cdr:x>
      <cdr:y>0.3516</cdr:y>
    </cdr:from>
    <cdr:to>
      <cdr:x>0.44203</cdr:x>
      <cdr:y>0.47417</cdr:y>
    </cdr:to>
    <cdr:sp macro="" textlink="">
      <cdr:nvSpPr>
        <cdr:cNvPr id="43" name="TextBox 42"/>
        <cdr:cNvSpPr txBox="1"/>
      </cdr:nvSpPr>
      <cdr:spPr>
        <a:xfrm xmlns:a="http://schemas.openxmlformats.org/drawingml/2006/main" rot="19095072">
          <a:off x="2463510" y="262283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en-US" sz="1100"/>
            <a:t>JULY</a:t>
          </a:r>
          <a:endParaRPr lang="th-TH" sz="1100"/>
        </a:p>
      </cdr:txBody>
    </cdr:sp>
  </cdr:relSizeAnchor>
  <cdr:relSizeAnchor xmlns:cdr="http://schemas.openxmlformats.org/drawingml/2006/chartDrawing">
    <cdr:from>
      <cdr:x>0.37473</cdr:x>
      <cdr:y>0.4065</cdr:y>
    </cdr:from>
    <cdr:to>
      <cdr:x>0.49438</cdr:x>
      <cdr:y>0.52908</cdr:y>
    </cdr:to>
    <cdr:sp macro="" textlink="">
      <cdr:nvSpPr>
        <cdr:cNvPr id="44" name="TextBox 43"/>
        <cdr:cNvSpPr txBox="1"/>
      </cdr:nvSpPr>
      <cdr:spPr>
        <a:xfrm xmlns:a="http://schemas.openxmlformats.org/drawingml/2006/main" rot="19150984">
          <a:off x="2863559" y="3032413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en-US" sz="1100"/>
            <a:t>NOV</a:t>
          </a:r>
          <a:endParaRPr lang="th-TH" sz="1100"/>
        </a:p>
      </cdr:txBody>
    </cdr:sp>
  </cdr:relSizeAnchor>
  <cdr:relSizeAnchor xmlns:cdr="http://schemas.openxmlformats.org/drawingml/2006/chartDrawing">
    <cdr:from>
      <cdr:x>0.23512</cdr:x>
      <cdr:y>0.94412</cdr:y>
    </cdr:from>
    <cdr:to>
      <cdr:x>0.26753</cdr:x>
      <cdr:y>0.9811</cdr:y>
    </cdr:to>
    <cdr:sp macro="" textlink="">
      <cdr:nvSpPr>
        <cdr:cNvPr id="45" name="TextBox 44"/>
        <cdr:cNvSpPr txBox="1"/>
      </cdr:nvSpPr>
      <cdr:spPr>
        <a:xfrm xmlns:a="http://schemas.openxmlformats.org/drawingml/2006/main">
          <a:off x="1796760" y="7051964"/>
          <a:ext cx="247650" cy="2762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0.73619</cdr:x>
      <cdr:y>0.94922</cdr:y>
    </cdr:from>
    <cdr:to>
      <cdr:x>0.76112</cdr:x>
      <cdr:y>0.976</cdr:y>
    </cdr:to>
    <cdr:sp macro="" textlink="">
      <cdr:nvSpPr>
        <cdr:cNvPr id="46" name="TextBox 45"/>
        <cdr:cNvSpPr txBox="1"/>
      </cdr:nvSpPr>
      <cdr:spPr>
        <a:xfrm xmlns:a="http://schemas.openxmlformats.org/drawingml/2006/main">
          <a:off x="5625810" y="7090064"/>
          <a:ext cx="190500" cy="2000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0.72996</cdr:x>
      <cdr:y>0.01449</cdr:y>
    </cdr:from>
    <cdr:to>
      <cdr:x>0.7524</cdr:x>
      <cdr:y>0.03617</cdr:y>
    </cdr:to>
    <cdr:sp macro="" textlink="">
      <cdr:nvSpPr>
        <cdr:cNvPr id="47" name="TextBox 46"/>
        <cdr:cNvSpPr txBox="1"/>
      </cdr:nvSpPr>
      <cdr:spPr>
        <a:xfrm xmlns:a="http://schemas.openxmlformats.org/drawingml/2006/main">
          <a:off x="5578185" y="108239"/>
          <a:ext cx="171450" cy="1619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0.50405</cdr:x>
      <cdr:y>0.04491</cdr:y>
    </cdr:from>
    <cdr:to>
      <cdr:x>0.94704</cdr:x>
      <cdr:y>0.49601</cdr:y>
    </cdr:to>
    <cdr:sp macro="" textlink="">
      <cdr:nvSpPr>
        <cdr:cNvPr id="4" name="ตัวเชื่อมต่อตรง 10"/>
        <cdr:cNvSpPr/>
      </cdr:nvSpPr>
      <cdr:spPr>
        <a:xfrm xmlns:a="http://schemas.openxmlformats.org/drawingml/2006/main" rot="5400000" flipH="1" flipV="1">
          <a:off x="4098412" y="275489"/>
          <a:ext cx="3415978" cy="354516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0.03474</cdr:x>
      <cdr:y>0.50838</cdr:y>
    </cdr:from>
    <cdr:to>
      <cdr:x>0.49698</cdr:x>
      <cdr:y>0.97698</cdr:y>
    </cdr:to>
    <cdr:sp macro="" textlink="">
      <cdr:nvSpPr>
        <cdr:cNvPr id="5" name="ตัวเชื่อมต่อตรง 12"/>
        <cdr:cNvSpPr/>
      </cdr:nvSpPr>
      <cdr:spPr>
        <a:xfrm xmlns:a="http://schemas.openxmlformats.org/drawingml/2006/main" rot="5400000">
          <a:off x="374872" y="3689511"/>
          <a:ext cx="3490963" cy="368657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0.19175</cdr:x>
      <cdr:y>0.55841</cdr:y>
    </cdr:from>
    <cdr:to>
      <cdr:x>0.48093</cdr:x>
      <cdr:y>0.85974</cdr:y>
    </cdr:to>
    <cdr:sp macro="" textlink="">
      <cdr:nvSpPr>
        <cdr:cNvPr id="6" name="ตัวเชื่อมต่อตรง 14"/>
        <cdr:cNvSpPr/>
      </cdr:nvSpPr>
      <cdr:spPr>
        <a:xfrm xmlns:a="http://schemas.openxmlformats.org/drawingml/2006/main" rot="5400000">
          <a:off x="1547505" y="4179063"/>
          <a:ext cx="2265607" cy="230446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0.22686</cdr:x>
      <cdr:y>0.6056</cdr:y>
    </cdr:from>
    <cdr:to>
      <cdr:x>0.47615</cdr:x>
      <cdr:y>0.87374</cdr:y>
    </cdr:to>
    <cdr:sp macro="" textlink="">
      <cdr:nvSpPr>
        <cdr:cNvPr id="8" name="ตัวเชื่อมต่อตรง 16"/>
        <cdr:cNvSpPr/>
      </cdr:nvSpPr>
      <cdr:spPr>
        <a:xfrm xmlns:a="http://schemas.openxmlformats.org/drawingml/2006/main" rot="5400000">
          <a:off x="1793119" y="4568094"/>
          <a:ext cx="2016061" cy="1986581"/>
        </a:xfrm>
        <a:prstGeom xmlns:a="http://schemas.openxmlformats.org/drawingml/2006/main" prst="line">
          <a:avLst/>
        </a:prstGeom>
        <a:ln xmlns:a="http://schemas.openxmlformats.org/drawingml/2006/main">
          <a:prstDash val="dash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0.26491</cdr:x>
      <cdr:y>0.66178</cdr:y>
    </cdr:from>
    <cdr:to>
      <cdr:x>0.47496</cdr:x>
      <cdr:y>0.89485</cdr:y>
    </cdr:to>
    <cdr:sp macro="" textlink="">
      <cdr:nvSpPr>
        <cdr:cNvPr id="10" name="ตัวเชื่อมต่อตรง 18"/>
        <cdr:cNvSpPr/>
      </cdr:nvSpPr>
      <cdr:spPr>
        <a:xfrm xmlns:a="http://schemas.openxmlformats.org/drawingml/2006/main" rot="5400000">
          <a:off x="2071817" y="5015020"/>
          <a:ext cx="1752363" cy="167383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0.16512</cdr:x>
      <cdr:y>0.01962</cdr:y>
    </cdr:from>
    <cdr:to>
      <cdr:x>0.47444</cdr:x>
      <cdr:y>0.41331</cdr:y>
    </cdr:to>
    <cdr:sp macro="" textlink="">
      <cdr:nvSpPr>
        <cdr:cNvPr id="12" name="รูปแบบอิสระ 25"/>
        <cdr:cNvSpPr/>
      </cdr:nvSpPr>
      <cdr:spPr>
        <a:xfrm xmlns:a="http://schemas.openxmlformats.org/drawingml/2006/main">
          <a:off x="1321236" y="149986"/>
          <a:ext cx="2475076" cy="3009572"/>
        </a:xfrm>
        <a:custGeom xmlns:a="http://schemas.openxmlformats.org/drawingml/2006/main">
          <a:avLst/>
          <a:gdLst>
            <a:gd name="connsiteX0" fmla="*/ 2363787 w 2363787"/>
            <a:gd name="connsiteY0" fmla="*/ 0 h 2936875"/>
            <a:gd name="connsiteX1" fmla="*/ 2116137 w 2363787"/>
            <a:gd name="connsiteY1" fmla="*/ 800100 h 2936875"/>
            <a:gd name="connsiteX2" fmla="*/ 1668462 w 2363787"/>
            <a:gd name="connsiteY2" fmla="*/ 1609725 h 2936875"/>
            <a:gd name="connsiteX3" fmla="*/ 982662 w 2363787"/>
            <a:gd name="connsiteY3" fmla="*/ 2314575 h 2936875"/>
            <a:gd name="connsiteX4" fmla="*/ 563562 w 2363787"/>
            <a:gd name="connsiteY4" fmla="*/ 2657475 h 2936875"/>
            <a:gd name="connsiteX5" fmla="*/ 87312 w 2363787"/>
            <a:gd name="connsiteY5" fmla="*/ 2895600 h 2936875"/>
            <a:gd name="connsiteX6" fmla="*/ 39687 w 2363787"/>
            <a:gd name="connsiteY6" fmla="*/ 2905125 h 2936875"/>
            <a:gd name="connsiteX0" fmla="*/ 2363787 w 2363787"/>
            <a:gd name="connsiteY0" fmla="*/ 0 h 2936875"/>
            <a:gd name="connsiteX1" fmla="*/ 2116137 w 2363787"/>
            <a:gd name="connsiteY1" fmla="*/ 800100 h 2936875"/>
            <a:gd name="connsiteX2" fmla="*/ 1668462 w 2363787"/>
            <a:gd name="connsiteY2" fmla="*/ 1609725 h 2936875"/>
            <a:gd name="connsiteX3" fmla="*/ 1001712 w 2363787"/>
            <a:gd name="connsiteY3" fmla="*/ 2333625 h 2936875"/>
            <a:gd name="connsiteX4" fmla="*/ 563562 w 2363787"/>
            <a:gd name="connsiteY4" fmla="*/ 2657475 h 2936875"/>
            <a:gd name="connsiteX5" fmla="*/ 87312 w 2363787"/>
            <a:gd name="connsiteY5" fmla="*/ 2895600 h 2936875"/>
            <a:gd name="connsiteX6" fmla="*/ 39687 w 2363787"/>
            <a:gd name="connsiteY6" fmla="*/ 2905125 h 2936875"/>
            <a:gd name="connsiteX0" fmla="*/ 2363787 w 2363787"/>
            <a:gd name="connsiteY0" fmla="*/ 0 h 2936875"/>
            <a:gd name="connsiteX1" fmla="*/ 2116137 w 2363787"/>
            <a:gd name="connsiteY1" fmla="*/ 800100 h 2936875"/>
            <a:gd name="connsiteX2" fmla="*/ 1668462 w 2363787"/>
            <a:gd name="connsiteY2" fmla="*/ 1609725 h 2936875"/>
            <a:gd name="connsiteX3" fmla="*/ 1001712 w 2363787"/>
            <a:gd name="connsiteY3" fmla="*/ 2333625 h 2936875"/>
            <a:gd name="connsiteX4" fmla="*/ 563562 w 2363787"/>
            <a:gd name="connsiteY4" fmla="*/ 2657475 h 2936875"/>
            <a:gd name="connsiteX5" fmla="*/ 87312 w 2363787"/>
            <a:gd name="connsiteY5" fmla="*/ 2895600 h 2936875"/>
            <a:gd name="connsiteX6" fmla="*/ 39687 w 2363787"/>
            <a:gd name="connsiteY6" fmla="*/ 2905125 h 2936875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  <a:cxn ang="0">
              <a:pos x="connsiteX2" y="connsiteY2"/>
            </a:cxn>
            <a:cxn ang="0">
              <a:pos x="connsiteX3" y="connsiteY3"/>
            </a:cxn>
            <a:cxn ang="0">
              <a:pos x="connsiteX4" y="connsiteY4"/>
            </a:cxn>
            <a:cxn ang="0">
              <a:pos x="connsiteX5" y="connsiteY5"/>
            </a:cxn>
            <a:cxn ang="0">
              <a:pos x="connsiteX6" y="connsiteY6"/>
            </a:cxn>
          </a:cxnLst>
          <a:rect l="l" t="t" r="r" b="b"/>
          <a:pathLst>
            <a:path w="2363787" h="2936875">
              <a:moveTo>
                <a:pt x="2363787" y="0"/>
              </a:moveTo>
              <a:cubicBezTo>
                <a:pt x="2297905" y="265906"/>
                <a:pt x="2232024" y="531813"/>
                <a:pt x="2116137" y="800100"/>
              </a:cubicBezTo>
              <a:cubicBezTo>
                <a:pt x="2000250" y="1068387"/>
                <a:pt x="1854199" y="1354138"/>
                <a:pt x="1668462" y="1609725"/>
              </a:cubicBezTo>
              <a:cubicBezTo>
                <a:pt x="1482725" y="1865312"/>
                <a:pt x="1223962" y="2178050"/>
                <a:pt x="1001712" y="2333625"/>
              </a:cubicBezTo>
              <a:cubicBezTo>
                <a:pt x="817562" y="2508250"/>
                <a:pt x="715962" y="2563813"/>
                <a:pt x="563562" y="2657475"/>
              </a:cubicBezTo>
              <a:cubicBezTo>
                <a:pt x="411162" y="2751137"/>
                <a:pt x="174625" y="2854325"/>
                <a:pt x="87312" y="2895600"/>
              </a:cubicBezTo>
              <a:cubicBezTo>
                <a:pt x="0" y="2936875"/>
                <a:pt x="19843" y="2921000"/>
                <a:pt x="39687" y="2905125"/>
              </a:cubicBezTo>
            </a:path>
          </a:pathLst>
        </a:custGeom>
      </cdr:spPr>
      <cdr:style>
        <a:lnRef xmlns:a="http://schemas.openxmlformats.org/drawingml/2006/main" idx="1">
          <a:schemeClr val="accent6"/>
        </a:lnRef>
        <a:fillRef xmlns:a="http://schemas.openxmlformats.org/drawingml/2006/main" idx="0">
          <a:schemeClr val="accent6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0.18194</cdr:x>
      <cdr:y>0.22391</cdr:y>
    </cdr:from>
    <cdr:to>
      <cdr:x>0.46198</cdr:x>
      <cdr:y>0.47885</cdr:y>
    </cdr:to>
    <cdr:sp macro="" textlink="">
      <cdr:nvSpPr>
        <cdr:cNvPr id="14" name="รูปแบบอิสระ 26"/>
        <cdr:cNvSpPr/>
      </cdr:nvSpPr>
      <cdr:spPr>
        <a:xfrm xmlns:a="http://schemas.openxmlformats.org/drawingml/2006/main">
          <a:off x="1455824" y="1711685"/>
          <a:ext cx="2240788" cy="1948895"/>
        </a:xfrm>
        <a:custGeom xmlns:a="http://schemas.openxmlformats.org/drawingml/2006/main">
          <a:avLst/>
          <a:gdLst>
            <a:gd name="connsiteX0" fmla="*/ 2139950 w 2139950"/>
            <a:gd name="connsiteY0" fmla="*/ 0 h 1901825"/>
            <a:gd name="connsiteX1" fmla="*/ 1930400 w 2139950"/>
            <a:gd name="connsiteY1" fmla="*/ 466725 h 1901825"/>
            <a:gd name="connsiteX2" fmla="*/ 1625600 w 2139950"/>
            <a:gd name="connsiteY2" fmla="*/ 866775 h 1901825"/>
            <a:gd name="connsiteX3" fmla="*/ 1235075 w 2139950"/>
            <a:gd name="connsiteY3" fmla="*/ 1257300 h 1901825"/>
            <a:gd name="connsiteX4" fmla="*/ 682625 w 2139950"/>
            <a:gd name="connsiteY4" fmla="*/ 1666875 h 1901825"/>
            <a:gd name="connsiteX5" fmla="*/ 101600 w 2139950"/>
            <a:gd name="connsiteY5" fmla="*/ 1866900 h 1901825"/>
            <a:gd name="connsiteX6" fmla="*/ 73025 w 2139950"/>
            <a:gd name="connsiteY6" fmla="*/ 1876425 h 1901825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  <a:cxn ang="0">
              <a:pos x="connsiteX2" y="connsiteY2"/>
            </a:cxn>
            <a:cxn ang="0">
              <a:pos x="connsiteX3" y="connsiteY3"/>
            </a:cxn>
            <a:cxn ang="0">
              <a:pos x="connsiteX4" y="connsiteY4"/>
            </a:cxn>
            <a:cxn ang="0">
              <a:pos x="connsiteX5" y="connsiteY5"/>
            </a:cxn>
            <a:cxn ang="0">
              <a:pos x="connsiteX6" y="connsiteY6"/>
            </a:cxn>
          </a:cxnLst>
          <a:rect l="l" t="t" r="r" b="b"/>
          <a:pathLst>
            <a:path w="2139950" h="1901825">
              <a:moveTo>
                <a:pt x="2139950" y="0"/>
              </a:moveTo>
              <a:cubicBezTo>
                <a:pt x="2078037" y="161131"/>
                <a:pt x="2016125" y="322263"/>
                <a:pt x="1930400" y="466725"/>
              </a:cubicBezTo>
              <a:cubicBezTo>
                <a:pt x="1844675" y="611187"/>
                <a:pt x="1741488" y="735013"/>
                <a:pt x="1625600" y="866775"/>
              </a:cubicBezTo>
              <a:cubicBezTo>
                <a:pt x="1509713" y="998538"/>
                <a:pt x="1392237" y="1123950"/>
                <a:pt x="1235075" y="1257300"/>
              </a:cubicBezTo>
              <a:cubicBezTo>
                <a:pt x="1077913" y="1390650"/>
                <a:pt x="871538" y="1565275"/>
                <a:pt x="682625" y="1666875"/>
              </a:cubicBezTo>
              <a:cubicBezTo>
                <a:pt x="493713" y="1768475"/>
                <a:pt x="203200" y="1831975"/>
                <a:pt x="101600" y="1866900"/>
              </a:cubicBezTo>
              <a:cubicBezTo>
                <a:pt x="0" y="1901825"/>
                <a:pt x="36512" y="1889125"/>
                <a:pt x="73025" y="1876425"/>
              </a:cubicBezTo>
            </a:path>
          </a:pathLst>
        </a:custGeom>
      </cdr:spPr>
      <cdr:style>
        <a:lnRef xmlns:a="http://schemas.openxmlformats.org/drawingml/2006/main" idx="1">
          <a:schemeClr val="accent6"/>
        </a:lnRef>
        <a:fillRef xmlns:a="http://schemas.openxmlformats.org/drawingml/2006/main" idx="0">
          <a:schemeClr val="accent6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0.31739</cdr:x>
      <cdr:y>0.2852</cdr:y>
    </cdr:from>
    <cdr:to>
      <cdr:x>0.47486</cdr:x>
      <cdr:y>0.49886</cdr:y>
    </cdr:to>
    <cdr:sp macro="" textlink="">
      <cdr:nvSpPr>
        <cdr:cNvPr id="16" name="รูปแบบอิสระ 30"/>
        <cdr:cNvSpPr/>
      </cdr:nvSpPr>
      <cdr:spPr>
        <a:xfrm xmlns:a="http://schemas.openxmlformats.org/drawingml/2006/main">
          <a:off x="2539650" y="2180218"/>
          <a:ext cx="1260023" cy="1633329"/>
        </a:xfrm>
        <a:custGeom xmlns:a="http://schemas.openxmlformats.org/drawingml/2006/main">
          <a:avLst/>
          <a:gdLst>
            <a:gd name="connsiteX0" fmla="*/ 1190625 w 1203325"/>
            <a:gd name="connsiteY0" fmla="*/ 0 h 1593850"/>
            <a:gd name="connsiteX1" fmla="*/ 1171575 w 1203325"/>
            <a:gd name="connsiteY1" fmla="*/ 123825 h 1593850"/>
            <a:gd name="connsiteX2" fmla="*/ 1000125 w 1203325"/>
            <a:gd name="connsiteY2" fmla="*/ 504825 h 1593850"/>
            <a:gd name="connsiteX3" fmla="*/ 800100 w 1203325"/>
            <a:gd name="connsiteY3" fmla="*/ 904875 h 1593850"/>
            <a:gd name="connsiteX4" fmla="*/ 600075 w 1203325"/>
            <a:gd name="connsiteY4" fmla="*/ 1162050 h 1593850"/>
            <a:gd name="connsiteX5" fmla="*/ 400050 w 1203325"/>
            <a:gd name="connsiteY5" fmla="*/ 1343025 h 1593850"/>
            <a:gd name="connsiteX6" fmla="*/ 161925 w 1203325"/>
            <a:gd name="connsiteY6" fmla="*/ 1514475 h 1593850"/>
            <a:gd name="connsiteX7" fmla="*/ 28575 w 1203325"/>
            <a:gd name="connsiteY7" fmla="*/ 1581150 h 1593850"/>
            <a:gd name="connsiteX8" fmla="*/ 0 w 1203325"/>
            <a:gd name="connsiteY8" fmla="*/ 1590675 h 1593850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  <a:cxn ang="0">
              <a:pos x="connsiteX2" y="connsiteY2"/>
            </a:cxn>
            <a:cxn ang="0">
              <a:pos x="connsiteX3" y="connsiteY3"/>
            </a:cxn>
            <a:cxn ang="0">
              <a:pos x="connsiteX4" y="connsiteY4"/>
            </a:cxn>
            <a:cxn ang="0">
              <a:pos x="connsiteX5" y="connsiteY5"/>
            </a:cxn>
            <a:cxn ang="0">
              <a:pos x="connsiteX6" y="connsiteY6"/>
            </a:cxn>
            <a:cxn ang="0">
              <a:pos x="connsiteX7" y="connsiteY7"/>
            </a:cxn>
            <a:cxn ang="0">
              <a:pos x="connsiteX8" y="connsiteY8"/>
            </a:cxn>
          </a:cxnLst>
          <a:rect l="l" t="t" r="r" b="b"/>
          <a:pathLst>
            <a:path w="1203325" h="1593850">
              <a:moveTo>
                <a:pt x="1190625" y="0"/>
              </a:moveTo>
              <a:cubicBezTo>
                <a:pt x="1196975" y="19844"/>
                <a:pt x="1203325" y="39688"/>
                <a:pt x="1171575" y="123825"/>
              </a:cubicBezTo>
              <a:cubicBezTo>
                <a:pt x="1139825" y="207963"/>
                <a:pt x="1062038" y="374650"/>
                <a:pt x="1000125" y="504825"/>
              </a:cubicBezTo>
              <a:cubicBezTo>
                <a:pt x="938213" y="635000"/>
                <a:pt x="866775" y="795338"/>
                <a:pt x="800100" y="904875"/>
              </a:cubicBezTo>
              <a:cubicBezTo>
                <a:pt x="733425" y="1014413"/>
                <a:pt x="666750" y="1089025"/>
                <a:pt x="600075" y="1162050"/>
              </a:cubicBezTo>
              <a:cubicBezTo>
                <a:pt x="533400" y="1235075"/>
                <a:pt x="473075" y="1284288"/>
                <a:pt x="400050" y="1343025"/>
              </a:cubicBezTo>
              <a:cubicBezTo>
                <a:pt x="327025" y="1401762"/>
                <a:pt x="223838" y="1474787"/>
                <a:pt x="161925" y="1514475"/>
              </a:cubicBezTo>
              <a:cubicBezTo>
                <a:pt x="100012" y="1554163"/>
                <a:pt x="55562" y="1568450"/>
                <a:pt x="28575" y="1581150"/>
              </a:cubicBezTo>
              <a:cubicBezTo>
                <a:pt x="1588" y="1593850"/>
                <a:pt x="794" y="1592262"/>
                <a:pt x="0" y="1590675"/>
              </a:cubicBezTo>
            </a:path>
          </a:pathLst>
        </a:custGeom>
      </cdr:spPr>
      <cdr:style>
        <a:lnRef xmlns:a="http://schemas.openxmlformats.org/drawingml/2006/main" idx="1">
          <a:schemeClr val="accent6"/>
        </a:lnRef>
        <a:fillRef xmlns:a="http://schemas.openxmlformats.org/drawingml/2006/main" idx="0">
          <a:schemeClr val="accent6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0.23118</cdr:x>
      <cdr:y>0.22264</cdr:y>
    </cdr:from>
    <cdr:to>
      <cdr:x>0.46572</cdr:x>
      <cdr:y>0.48311</cdr:y>
    </cdr:to>
    <cdr:sp macro="" textlink="">
      <cdr:nvSpPr>
        <cdr:cNvPr id="18" name="รูปแบบอิสระ 31"/>
        <cdr:cNvSpPr/>
      </cdr:nvSpPr>
      <cdr:spPr>
        <a:xfrm xmlns:a="http://schemas.openxmlformats.org/drawingml/2006/main">
          <a:off x="1849826" y="1701977"/>
          <a:ext cx="1876712" cy="1991169"/>
        </a:xfrm>
        <a:custGeom xmlns:a="http://schemas.openxmlformats.org/drawingml/2006/main">
          <a:avLst/>
          <a:gdLst>
            <a:gd name="connsiteX0" fmla="*/ 1792287 w 1792287"/>
            <a:gd name="connsiteY0" fmla="*/ 0 h 1943100"/>
            <a:gd name="connsiteX1" fmla="*/ 1716087 w 1792287"/>
            <a:gd name="connsiteY1" fmla="*/ 285750 h 1943100"/>
            <a:gd name="connsiteX2" fmla="*/ 1544637 w 1792287"/>
            <a:gd name="connsiteY2" fmla="*/ 685800 h 1943100"/>
            <a:gd name="connsiteX3" fmla="*/ 1316037 w 1792287"/>
            <a:gd name="connsiteY3" fmla="*/ 1009650 h 1943100"/>
            <a:gd name="connsiteX4" fmla="*/ 973137 w 1792287"/>
            <a:gd name="connsiteY4" fmla="*/ 1371600 h 1943100"/>
            <a:gd name="connsiteX5" fmla="*/ 687387 w 1792287"/>
            <a:gd name="connsiteY5" fmla="*/ 1628775 h 1943100"/>
            <a:gd name="connsiteX6" fmla="*/ 411162 w 1792287"/>
            <a:gd name="connsiteY6" fmla="*/ 1819275 h 1943100"/>
            <a:gd name="connsiteX7" fmla="*/ 58737 w 1792287"/>
            <a:gd name="connsiteY7" fmla="*/ 1924050 h 1943100"/>
            <a:gd name="connsiteX8" fmla="*/ 58737 w 1792287"/>
            <a:gd name="connsiteY8" fmla="*/ 1933575 h 1943100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  <a:cxn ang="0">
              <a:pos x="connsiteX2" y="connsiteY2"/>
            </a:cxn>
            <a:cxn ang="0">
              <a:pos x="connsiteX3" y="connsiteY3"/>
            </a:cxn>
            <a:cxn ang="0">
              <a:pos x="connsiteX4" y="connsiteY4"/>
            </a:cxn>
            <a:cxn ang="0">
              <a:pos x="connsiteX5" y="connsiteY5"/>
            </a:cxn>
            <a:cxn ang="0">
              <a:pos x="connsiteX6" y="connsiteY6"/>
            </a:cxn>
            <a:cxn ang="0">
              <a:pos x="connsiteX7" y="connsiteY7"/>
            </a:cxn>
            <a:cxn ang="0">
              <a:pos x="connsiteX8" y="connsiteY8"/>
            </a:cxn>
          </a:cxnLst>
          <a:rect l="l" t="t" r="r" b="b"/>
          <a:pathLst>
            <a:path w="1792287" h="1943100">
              <a:moveTo>
                <a:pt x="1792287" y="0"/>
              </a:moveTo>
              <a:cubicBezTo>
                <a:pt x="1774824" y="85725"/>
                <a:pt x="1757362" y="171450"/>
                <a:pt x="1716087" y="285750"/>
              </a:cubicBezTo>
              <a:cubicBezTo>
                <a:pt x="1674812" y="400050"/>
                <a:pt x="1611312" y="565150"/>
                <a:pt x="1544637" y="685800"/>
              </a:cubicBezTo>
              <a:cubicBezTo>
                <a:pt x="1477962" y="806450"/>
                <a:pt x="1411287" y="895350"/>
                <a:pt x="1316037" y="1009650"/>
              </a:cubicBezTo>
              <a:cubicBezTo>
                <a:pt x="1220787" y="1123950"/>
                <a:pt x="1077912" y="1268413"/>
                <a:pt x="973137" y="1371600"/>
              </a:cubicBezTo>
              <a:cubicBezTo>
                <a:pt x="868362" y="1474788"/>
                <a:pt x="781050" y="1554163"/>
                <a:pt x="687387" y="1628775"/>
              </a:cubicBezTo>
              <a:cubicBezTo>
                <a:pt x="593725" y="1703388"/>
                <a:pt x="515937" y="1770063"/>
                <a:pt x="411162" y="1819275"/>
              </a:cubicBezTo>
              <a:cubicBezTo>
                <a:pt x="306387" y="1868487"/>
                <a:pt x="117474" y="1905000"/>
                <a:pt x="58737" y="1924050"/>
              </a:cubicBezTo>
              <a:cubicBezTo>
                <a:pt x="0" y="1943100"/>
                <a:pt x="29368" y="1938337"/>
                <a:pt x="58737" y="1933575"/>
              </a:cubicBezTo>
            </a:path>
          </a:pathLst>
        </a:custGeom>
        <a:ln xmlns:a="http://schemas.openxmlformats.org/drawingml/2006/main">
          <a:prstDash val="dash"/>
        </a:ln>
      </cdr:spPr>
      <cdr:style>
        <a:lnRef xmlns:a="http://schemas.openxmlformats.org/drawingml/2006/main" idx="1">
          <a:schemeClr val="accent6"/>
        </a:lnRef>
        <a:fillRef xmlns:a="http://schemas.openxmlformats.org/drawingml/2006/main" idx="0">
          <a:schemeClr val="accent6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0.26005</cdr:x>
      <cdr:y>0.71805</cdr:y>
    </cdr:from>
    <cdr:to>
      <cdr:x>0.37971</cdr:x>
      <cdr:y>0.84063</cdr:y>
    </cdr:to>
    <cdr:sp macro="" textlink="">
      <cdr:nvSpPr>
        <cdr:cNvPr id="20" name="TextBox 32"/>
        <cdr:cNvSpPr txBox="1"/>
      </cdr:nvSpPr>
      <cdr:spPr>
        <a:xfrm xmlns:a="http://schemas.openxmlformats.org/drawingml/2006/main" rot="18803640">
          <a:off x="1987260" y="535651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0.25008</cdr:x>
      <cdr:y>0.66825</cdr:y>
    </cdr:from>
    <cdr:to>
      <cdr:x>0.36974</cdr:x>
      <cdr:y>0.79083</cdr:y>
    </cdr:to>
    <cdr:sp macro="" textlink="">
      <cdr:nvSpPr>
        <cdr:cNvPr id="21" name="TextBox 33"/>
        <cdr:cNvSpPr txBox="1"/>
      </cdr:nvSpPr>
      <cdr:spPr>
        <a:xfrm xmlns:a="http://schemas.openxmlformats.org/drawingml/2006/main" rot="18816862">
          <a:off x="1911061" y="4985039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th-TH" sz="1100"/>
            <a:t>1-</a:t>
          </a:r>
          <a:r>
            <a:rPr lang="en-US" sz="1100"/>
            <a:t>day</a:t>
          </a:r>
          <a:endParaRPr lang="th-TH" sz="1100"/>
        </a:p>
      </cdr:txBody>
    </cdr:sp>
  </cdr:relSizeAnchor>
  <cdr:relSizeAnchor xmlns:cdr="http://schemas.openxmlformats.org/drawingml/2006/chartDrawing">
    <cdr:from>
      <cdr:x>0.14708</cdr:x>
      <cdr:y>0.0881</cdr:y>
    </cdr:from>
    <cdr:to>
      <cdr:x>0.26674</cdr:x>
      <cdr:y>0.21068</cdr:y>
    </cdr:to>
    <cdr:sp macro="" textlink="">
      <cdr:nvSpPr>
        <cdr:cNvPr id="22" name="TextBox 1"/>
        <cdr:cNvSpPr txBox="1"/>
      </cdr:nvSpPr>
      <cdr:spPr>
        <a:xfrm xmlns:a="http://schemas.openxmlformats.org/drawingml/2006/main" rot="18816862">
          <a:off x="1123950" y="65722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0.11841</cdr:x>
      <cdr:y>0.02554</cdr:y>
    </cdr:from>
    <cdr:to>
      <cdr:x>0.23807</cdr:x>
      <cdr:y>0.14811</cdr:y>
    </cdr:to>
    <cdr:sp macro="" textlink="">
      <cdr:nvSpPr>
        <cdr:cNvPr id="23" name="TextBox 1"/>
        <cdr:cNvSpPr txBox="1"/>
      </cdr:nvSpPr>
      <cdr:spPr>
        <a:xfrm xmlns:a="http://schemas.openxmlformats.org/drawingml/2006/main" rot="18816862">
          <a:off x="904875" y="1905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</cdr:x>
      <cdr:y>0</cdr:y>
    </cdr:from>
    <cdr:to>
      <cdr:x>0.11966</cdr:x>
      <cdr:y>0.12258</cdr:y>
    </cdr:to>
    <cdr:sp macro="" textlink="">
      <cdr:nvSpPr>
        <cdr:cNvPr id="24" name="TextBox 1"/>
        <cdr:cNvSpPr txBox="1"/>
      </cdr:nvSpPr>
      <cdr:spPr>
        <a:xfrm xmlns:a="http://schemas.openxmlformats.org/drawingml/2006/main" rot="18816862">
          <a:off x="0" y="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0.29121</cdr:x>
      <cdr:y>0.70784</cdr:y>
    </cdr:from>
    <cdr:to>
      <cdr:x>0.41087</cdr:x>
      <cdr:y>0.83041</cdr:y>
    </cdr:to>
    <cdr:sp macro="" textlink="">
      <cdr:nvSpPr>
        <cdr:cNvPr id="25" name="TextBox 37"/>
        <cdr:cNvSpPr txBox="1"/>
      </cdr:nvSpPr>
      <cdr:spPr>
        <a:xfrm xmlns:a="http://schemas.openxmlformats.org/drawingml/2006/main" rot="18750627">
          <a:off x="2225386" y="528031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en-US" sz="1100"/>
            <a:t>3-day</a:t>
          </a:r>
          <a:endParaRPr lang="th-TH" sz="1100"/>
        </a:p>
      </cdr:txBody>
    </cdr:sp>
  </cdr:relSizeAnchor>
  <cdr:relSizeAnchor xmlns:cdr="http://schemas.openxmlformats.org/drawingml/2006/chartDrawing">
    <cdr:from>
      <cdr:x>0.26629</cdr:x>
      <cdr:y>0.68741</cdr:y>
    </cdr:from>
    <cdr:to>
      <cdr:x>0.38594</cdr:x>
      <cdr:y>0.80998</cdr:y>
    </cdr:to>
    <cdr:sp macro="" textlink="">
      <cdr:nvSpPr>
        <cdr:cNvPr id="28" name="TextBox 38"/>
        <cdr:cNvSpPr txBox="1"/>
      </cdr:nvSpPr>
      <cdr:spPr>
        <a:xfrm xmlns:a="http://schemas.openxmlformats.org/drawingml/2006/main" rot="18739616">
          <a:off x="2034885" y="5127913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en-US" sz="1100"/>
            <a:t> 2-day</a:t>
          </a:r>
          <a:endParaRPr lang="th-TH" sz="1100"/>
        </a:p>
      </cdr:txBody>
    </cdr:sp>
  </cdr:relSizeAnchor>
  <cdr:relSizeAnchor xmlns:cdr="http://schemas.openxmlformats.org/drawingml/2006/chartDrawing">
    <cdr:from>
      <cdr:x>0.31365</cdr:x>
      <cdr:y>0.73593</cdr:y>
    </cdr:from>
    <cdr:to>
      <cdr:x>0.43331</cdr:x>
      <cdr:y>0.8585</cdr:y>
    </cdr:to>
    <cdr:sp macro="" textlink="">
      <cdr:nvSpPr>
        <cdr:cNvPr id="29" name="TextBox 39"/>
        <cdr:cNvSpPr txBox="1"/>
      </cdr:nvSpPr>
      <cdr:spPr>
        <a:xfrm xmlns:a="http://schemas.openxmlformats.org/drawingml/2006/main" rot="18909045">
          <a:off x="2396835" y="548986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en-US" sz="1100"/>
            <a:t>4-day</a:t>
          </a:r>
          <a:endParaRPr lang="th-TH" sz="1100"/>
        </a:p>
      </cdr:txBody>
    </cdr:sp>
  </cdr:relSizeAnchor>
  <cdr:relSizeAnchor xmlns:cdr="http://schemas.openxmlformats.org/drawingml/2006/chartDrawing">
    <cdr:from>
      <cdr:x>0.3473</cdr:x>
      <cdr:y>0.76657</cdr:y>
    </cdr:from>
    <cdr:to>
      <cdr:x>0.46696</cdr:x>
      <cdr:y>0.88915</cdr:y>
    </cdr:to>
    <cdr:sp macro="" textlink="">
      <cdr:nvSpPr>
        <cdr:cNvPr id="30" name="TextBox 40"/>
        <cdr:cNvSpPr txBox="1"/>
      </cdr:nvSpPr>
      <cdr:spPr>
        <a:xfrm xmlns:a="http://schemas.openxmlformats.org/drawingml/2006/main" rot="18775010">
          <a:off x="2654010" y="5718463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en-US" sz="1100"/>
            <a:t>5-day</a:t>
          </a:r>
          <a:endParaRPr lang="th-TH" sz="1100"/>
        </a:p>
      </cdr:txBody>
    </cdr:sp>
  </cdr:relSizeAnchor>
  <cdr:relSizeAnchor xmlns:cdr="http://schemas.openxmlformats.org/drawingml/2006/chartDrawing">
    <cdr:from>
      <cdr:x>0.27002</cdr:x>
      <cdr:y>0.30052</cdr:y>
    </cdr:from>
    <cdr:to>
      <cdr:x>0.38968</cdr:x>
      <cdr:y>0.4231</cdr:y>
    </cdr:to>
    <cdr:sp macro="" textlink="">
      <cdr:nvSpPr>
        <cdr:cNvPr id="48" name="TextBox 41"/>
        <cdr:cNvSpPr txBox="1"/>
      </cdr:nvSpPr>
      <cdr:spPr>
        <a:xfrm xmlns:a="http://schemas.openxmlformats.org/drawingml/2006/main" rot="19304706">
          <a:off x="2063461" y="2241839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en-US" sz="1100"/>
            <a:t>AUG</a:t>
          </a:r>
          <a:endParaRPr lang="th-TH" sz="1100"/>
        </a:p>
      </cdr:txBody>
    </cdr:sp>
  </cdr:relSizeAnchor>
  <cdr:relSizeAnchor xmlns:cdr="http://schemas.openxmlformats.org/drawingml/2006/chartDrawing">
    <cdr:from>
      <cdr:x>0.32238</cdr:x>
      <cdr:y>0.3516</cdr:y>
    </cdr:from>
    <cdr:to>
      <cdr:x>0.44203</cdr:x>
      <cdr:y>0.47417</cdr:y>
    </cdr:to>
    <cdr:sp macro="" textlink="">
      <cdr:nvSpPr>
        <cdr:cNvPr id="49" name="TextBox 42"/>
        <cdr:cNvSpPr txBox="1"/>
      </cdr:nvSpPr>
      <cdr:spPr>
        <a:xfrm xmlns:a="http://schemas.openxmlformats.org/drawingml/2006/main" rot="19095072">
          <a:off x="2463510" y="262283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en-US" sz="1100"/>
            <a:t>JULY</a:t>
          </a:r>
          <a:endParaRPr lang="th-TH" sz="1100"/>
        </a:p>
      </cdr:txBody>
    </cdr:sp>
  </cdr:relSizeAnchor>
  <cdr:relSizeAnchor xmlns:cdr="http://schemas.openxmlformats.org/drawingml/2006/chartDrawing">
    <cdr:from>
      <cdr:x>0.37473</cdr:x>
      <cdr:y>0.4065</cdr:y>
    </cdr:from>
    <cdr:to>
      <cdr:x>0.49438</cdr:x>
      <cdr:y>0.52908</cdr:y>
    </cdr:to>
    <cdr:sp macro="" textlink="">
      <cdr:nvSpPr>
        <cdr:cNvPr id="50" name="TextBox 43"/>
        <cdr:cNvSpPr txBox="1"/>
      </cdr:nvSpPr>
      <cdr:spPr>
        <a:xfrm xmlns:a="http://schemas.openxmlformats.org/drawingml/2006/main" rot="19150984">
          <a:off x="2863559" y="3032413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en-US" sz="1100"/>
            <a:t>NOV</a:t>
          </a:r>
          <a:endParaRPr lang="th-TH" sz="1100"/>
        </a:p>
      </cdr:txBody>
    </cdr:sp>
  </cdr:relSizeAnchor>
  <cdr:relSizeAnchor xmlns:cdr="http://schemas.openxmlformats.org/drawingml/2006/chartDrawing">
    <cdr:from>
      <cdr:x>0.23512</cdr:x>
      <cdr:y>0.94412</cdr:y>
    </cdr:from>
    <cdr:to>
      <cdr:x>0.26753</cdr:x>
      <cdr:y>0.9811</cdr:y>
    </cdr:to>
    <cdr:sp macro="" textlink="">
      <cdr:nvSpPr>
        <cdr:cNvPr id="51" name="TextBox 44"/>
        <cdr:cNvSpPr txBox="1"/>
      </cdr:nvSpPr>
      <cdr:spPr>
        <a:xfrm xmlns:a="http://schemas.openxmlformats.org/drawingml/2006/main">
          <a:off x="1796760" y="7051964"/>
          <a:ext cx="247650" cy="2762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0.73619</cdr:x>
      <cdr:y>0.94922</cdr:y>
    </cdr:from>
    <cdr:to>
      <cdr:x>0.76112</cdr:x>
      <cdr:y>0.976</cdr:y>
    </cdr:to>
    <cdr:sp macro="" textlink="">
      <cdr:nvSpPr>
        <cdr:cNvPr id="52" name="TextBox 45"/>
        <cdr:cNvSpPr txBox="1"/>
      </cdr:nvSpPr>
      <cdr:spPr>
        <a:xfrm xmlns:a="http://schemas.openxmlformats.org/drawingml/2006/main">
          <a:off x="5625810" y="7090064"/>
          <a:ext cx="190500" cy="2000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0.72996</cdr:x>
      <cdr:y>0.01449</cdr:y>
    </cdr:from>
    <cdr:to>
      <cdr:x>0.8044</cdr:x>
      <cdr:y>0.09962</cdr:y>
    </cdr:to>
    <cdr:sp macro="" textlink="">
      <cdr:nvSpPr>
        <cdr:cNvPr id="53" name="TextBox 46"/>
        <cdr:cNvSpPr txBox="1"/>
      </cdr:nvSpPr>
      <cdr:spPr>
        <a:xfrm xmlns:a="http://schemas.openxmlformats.org/drawingml/2006/main">
          <a:off x="5826795" y="107947"/>
          <a:ext cx="594175" cy="63418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0.45137</cdr:x>
      <cdr:y>0.67315</cdr:y>
    </cdr:from>
    <cdr:to>
      <cdr:x>0.56612</cdr:x>
      <cdr:y>0.79477</cdr:y>
    </cdr:to>
    <cdr:sp macro="" textlink="">
      <cdr:nvSpPr>
        <cdr:cNvPr id="54" name="TextBox 53"/>
        <cdr:cNvSpPr txBox="1"/>
      </cdr:nvSpPr>
      <cdr:spPr>
        <a:xfrm xmlns:a="http://schemas.openxmlformats.org/drawingml/2006/main" rot="5753872">
          <a:off x="3596982" y="506124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0.49229</cdr:x>
      <cdr:y>0.67924</cdr:y>
    </cdr:from>
    <cdr:to>
      <cdr:x>0.60798</cdr:x>
      <cdr:y>0.79986</cdr:y>
    </cdr:to>
    <cdr:sp macro="" textlink="">
      <cdr:nvSpPr>
        <cdr:cNvPr id="55" name="TextBox 54"/>
        <cdr:cNvSpPr txBox="1"/>
      </cdr:nvSpPr>
      <cdr:spPr>
        <a:xfrm xmlns:a="http://schemas.openxmlformats.org/drawingml/2006/main" rot="5400000">
          <a:off x="3943173" y="5167070"/>
          <a:ext cx="918250" cy="92577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en-US" sz="1100"/>
            <a:t>60 m.m</a:t>
          </a:r>
        </a:p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0.50266</cdr:x>
      <cdr:y>0.5399</cdr:y>
    </cdr:from>
    <cdr:to>
      <cdr:x>0.54474</cdr:x>
      <cdr:y>0.79425</cdr:y>
    </cdr:to>
    <cdr:sp macro="" textlink="">
      <cdr:nvSpPr>
        <cdr:cNvPr id="59" name="รูปแบบอิสระ 58"/>
        <cdr:cNvSpPr/>
      </cdr:nvSpPr>
      <cdr:spPr>
        <a:xfrm xmlns:a="http://schemas.openxmlformats.org/drawingml/2006/main">
          <a:off x="4001553" y="4127253"/>
          <a:ext cx="335017" cy="1944414"/>
        </a:xfrm>
        <a:custGeom xmlns:a="http://schemas.openxmlformats.org/drawingml/2006/main">
          <a:avLst/>
          <a:gdLst>
            <a:gd name="connsiteX0" fmla="*/ 0 w 391948"/>
            <a:gd name="connsiteY0" fmla="*/ 0 h 1944414"/>
            <a:gd name="connsiteX1" fmla="*/ 98534 w 391948"/>
            <a:gd name="connsiteY1" fmla="*/ 243052 h 1944414"/>
            <a:gd name="connsiteX2" fmla="*/ 210207 w 391948"/>
            <a:gd name="connsiteY2" fmla="*/ 532086 h 1944414"/>
            <a:gd name="connsiteX3" fmla="*/ 302172 w 391948"/>
            <a:gd name="connsiteY3" fmla="*/ 781707 h 1944414"/>
            <a:gd name="connsiteX4" fmla="*/ 367862 w 391948"/>
            <a:gd name="connsiteY4" fmla="*/ 965638 h 1944414"/>
            <a:gd name="connsiteX5" fmla="*/ 387569 w 391948"/>
            <a:gd name="connsiteY5" fmla="*/ 1149569 h 1944414"/>
            <a:gd name="connsiteX6" fmla="*/ 387569 w 391948"/>
            <a:gd name="connsiteY6" fmla="*/ 1208690 h 1944414"/>
            <a:gd name="connsiteX7" fmla="*/ 361293 w 391948"/>
            <a:gd name="connsiteY7" fmla="*/ 1405759 h 1944414"/>
            <a:gd name="connsiteX8" fmla="*/ 275896 w 391948"/>
            <a:gd name="connsiteY8" fmla="*/ 1609397 h 1944414"/>
            <a:gd name="connsiteX9" fmla="*/ 144517 w 391948"/>
            <a:gd name="connsiteY9" fmla="*/ 1891862 h 1944414"/>
            <a:gd name="connsiteX10" fmla="*/ 124810 w 391948"/>
            <a:gd name="connsiteY10" fmla="*/ 1924707 h 1944414"/>
            <a:gd name="connsiteX0" fmla="*/ 0 w 391948"/>
            <a:gd name="connsiteY0" fmla="*/ 0 h 1944414"/>
            <a:gd name="connsiteX1" fmla="*/ 98534 w 391948"/>
            <a:gd name="connsiteY1" fmla="*/ 243052 h 1944414"/>
            <a:gd name="connsiteX2" fmla="*/ 210207 w 391948"/>
            <a:gd name="connsiteY2" fmla="*/ 532086 h 1944414"/>
            <a:gd name="connsiteX3" fmla="*/ 302172 w 391948"/>
            <a:gd name="connsiteY3" fmla="*/ 781707 h 1944414"/>
            <a:gd name="connsiteX4" fmla="*/ 367862 w 391948"/>
            <a:gd name="connsiteY4" fmla="*/ 965638 h 1944414"/>
            <a:gd name="connsiteX5" fmla="*/ 387569 w 391948"/>
            <a:gd name="connsiteY5" fmla="*/ 1149569 h 1944414"/>
            <a:gd name="connsiteX6" fmla="*/ 387569 w 391948"/>
            <a:gd name="connsiteY6" fmla="*/ 1208690 h 1944414"/>
            <a:gd name="connsiteX7" fmla="*/ 361293 w 391948"/>
            <a:gd name="connsiteY7" fmla="*/ 1405759 h 1944414"/>
            <a:gd name="connsiteX8" fmla="*/ 275896 w 391948"/>
            <a:gd name="connsiteY8" fmla="*/ 1609397 h 1944414"/>
            <a:gd name="connsiteX9" fmla="*/ 144517 w 391948"/>
            <a:gd name="connsiteY9" fmla="*/ 1891862 h 1944414"/>
            <a:gd name="connsiteX10" fmla="*/ 124810 w 391948"/>
            <a:gd name="connsiteY10" fmla="*/ 1924707 h 1944414"/>
            <a:gd name="connsiteX0" fmla="*/ 0 w 391948"/>
            <a:gd name="connsiteY0" fmla="*/ 0 h 1944414"/>
            <a:gd name="connsiteX1" fmla="*/ 98534 w 391948"/>
            <a:gd name="connsiteY1" fmla="*/ 243052 h 1944414"/>
            <a:gd name="connsiteX2" fmla="*/ 210207 w 391948"/>
            <a:gd name="connsiteY2" fmla="*/ 532086 h 1944414"/>
            <a:gd name="connsiteX3" fmla="*/ 302172 w 391948"/>
            <a:gd name="connsiteY3" fmla="*/ 781707 h 1944414"/>
            <a:gd name="connsiteX4" fmla="*/ 367862 w 391948"/>
            <a:gd name="connsiteY4" fmla="*/ 965638 h 1944414"/>
            <a:gd name="connsiteX5" fmla="*/ 387569 w 391948"/>
            <a:gd name="connsiteY5" fmla="*/ 1149569 h 1944414"/>
            <a:gd name="connsiteX6" fmla="*/ 387569 w 391948"/>
            <a:gd name="connsiteY6" fmla="*/ 1208690 h 1944414"/>
            <a:gd name="connsiteX7" fmla="*/ 361293 w 391948"/>
            <a:gd name="connsiteY7" fmla="*/ 1405759 h 1944414"/>
            <a:gd name="connsiteX8" fmla="*/ 275896 w 391948"/>
            <a:gd name="connsiteY8" fmla="*/ 1609397 h 1944414"/>
            <a:gd name="connsiteX9" fmla="*/ 144517 w 391948"/>
            <a:gd name="connsiteY9" fmla="*/ 1891862 h 1944414"/>
            <a:gd name="connsiteX10" fmla="*/ 124810 w 391948"/>
            <a:gd name="connsiteY10" fmla="*/ 1924707 h 1944414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  <a:cxn ang="0">
              <a:pos x="connsiteX2" y="connsiteY2"/>
            </a:cxn>
            <a:cxn ang="0">
              <a:pos x="connsiteX3" y="connsiteY3"/>
            </a:cxn>
            <a:cxn ang="0">
              <a:pos x="connsiteX4" y="connsiteY4"/>
            </a:cxn>
            <a:cxn ang="0">
              <a:pos x="connsiteX5" y="connsiteY5"/>
            </a:cxn>
            <a:cxn ang="0">
              <a:pos x="connsiteX6" y="connsiteY6"/>
            </a:cxn>
            <a:cxn ang="0">
              <a:pos x="connsiteX7" y="connsiteY7"/>
            </a:cxn>
            <a:cxn ang="0">
              <a:pos x="connsiteX8" y="connsiteY8"/>
            </a:cxn>
            <a:cxn ang="0">
              <a:pos x="connsiteX9" y="connsiteY9"/>
            </a:cxn>
            <a:cxn ang="0">
              <a:pos x="connsiteX10" y="connsiteY10"/>
            </a:cxn>
          </a:cxnLst>
          <a:rect l="l" t="t" r="r" b="b"/>
          <a:pathLst>
            <a:path w="391948" h="1944414">
              <a:moveTo>
                <a:pt x="0" y="0"/>
              </a:moveTo>
              <a:cubicBezTo>
                <a:pt x="31750" y="77185"/>
                <a:pt x="25074" y="36129"/>
                <a:pt x="98534" y="243052"/>
              </a:cubicBezTo>
              <a:cubicBezTo>
                <a:pt x="379498" y="982062"/>
                <a:pt x="176267" y="442310"/>
                <a:pt x="210207" y="532086"/>
              </a:cubicBezTo>
              <a:cubicBezTo>
                <a:pt x="244147" y="621862"/>
                <a:pt x="275896" y="709448"/>
                <a:pt x="302172" y="781707"/>
              </a:cubicBezTo>
              <a:cubicBezTo>
                <a:pt x="328448" y="853966"/>
                <a:pt x="353629" y="904328"/>
                <a:pt x="367862" y="965638"/>
              </a:cubicBezTo>
              <a:cubicBezTo>
                <a:pt x="382095" y="1026948"/>
                <a:pt x="384285" y="1109060"/>
                <a:pt x="387569" y="1149569"/>
              </a:cubicBezTo>
              <a:cubicBezTo>
                <a:pt x="390854" y="1190078"/>
                <a:pt x="391948" y="1165992"/>
                <a:pt x="387569" y="1208690"/>
              </a:cubicBezTo>
              <a:cubicBezTo>
                <a:pt x="383190" y="1251388"/>
                <a:pt x="379905" y="1338975"/>
                <a:pt x="361293" y="1405759"/>
              </a:cubicBezTo>
              <a:cubicBezTo>
                <a:pt x="342681" y="1472543"/>
                <a:pt x="312025" y="1528380"/>
                <a:pt x="275896" y="1609397"/>
              </a:cubicBezTo>
              <a:cubicBezTo>
                <a:pt x="239767" y="1690414"/>
                <a:pt x="169698" y="1839310"/>
                <a:pt x="144517" y="1891862"/>
              </a:cubicBezTo>
              <a:cubicBezTo>
                <a:pt x="119336" y="1944414"/>
                <a:pt x="122073" y="1934560"/>
                <a:pt x="124810" y="1924707"/>
              </a:cubicBezTo>
            </a:path>
          </a:pathLst>
        </a:custGeom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0.55176</cdr:x>
      <cdr:y>0.53501</cdr:y>
    </cdr:from>
    <cdr:to>
      <cdr:x>0.72252</cdr:x>
      <cdr:y>0.82182</cdr:y>
    </cdr:to>
    <cdr:sp macro="" textlink="">
      <cdr:nvSpPr>
        <cdr:cNvPr id="64" name="รูปแบบอิสระ 63"/>
        <cdr:cNvSpPr/>
      </cdr:nvSpPr>
      <cdr:spPr>
        <a:xfrm xmlns:a="http://schemas.openxmlformats.org/drawingml/2006/main">
          <a:off x="4415254" y="4072867"/>
          <a:ext cx="1366471" cy="2183423"/>
        </a:xfrm>
        <a:custGeom xmlns:a="http://schemas.openxmlformats.org/drawingml/2006/main">
          <a:avLst/>
          <a:gdLst>
            <a:gd name="connsiteX0" fmla="*/ 0 w 1366471"/>
            <a:gd name="connsiteY0" fmla="*/ 0 h 2183423"/>
            <a:gd name="connsiteX1" fmla="*/ 205154 w 1366471"/>
            <a:gd name="connsiteY1" fmla="*/ 175846 h 2183423"/>
            <a:gd name="connsiteX2" fmla="*/ 410308 w 1366471"/>
            <a:gd name="connsiteY2" fmla="*/ 366346 h 2183423"/>
            <a:gd name="connsiteX3" fmla="*/ 644770 w 1366471"/>
            <a:gd name="connsiteY3" fmla="*/ 578826 h 2183423"/>
            <a:gd name="connsiteX4" fmla="*/ 827943 w 1366471"/>
            <a:gd name="connsiteY4" fmla="*/ 776653 h 2183423"/>
            <a:gd name="connsiteX5" fmla="*/ 1003789 w 1366471"/>
            <a:gd name="connsiteY5" fmla="*/ 974480 h 2183423"/>
            <a:gd name="connsiteX6" fmla="*/ 1143000 w 1366471"/>
            <a:gd name="connsiteY6" fmla="*/ 1172307 h 2183423"/>
            <a:gd name="connsiteX7" fmla="*/ 1267558 w 1366471"/>
            <a:gd name="connsiteY7" fmla="*/ 1414096 h 2183423"/>
            <a:gd name="connsiteX8" fmla="*/ 1318847 w 1366471"/>
            <a:gd name="connsiteY8" fmla="*/ 1626576 h 2183423"/>
            <a:gd name="connsiteX9" fmla="*/ 1340827 w 1366471"/>
            <a:gd name="connsiteY9" fmla="*/ 1795096 h 2183423"/>
            <a:gd name="connsiteX10" fmla="*/ 1362808 w 1366471"/>
            <a:gd name="connsiteY10" fmla="*/ 2022230 h 2183423"/>
            <a:gd name="connsiteX11" fmla="*/ 1362808 w 1366471"/>
            <a:gd name="connsiteY11" fmla="*/ 2183423 h 2183423"/>
            <a:gd name="connsiteX12" fmla="*/ 1362808 w 1366471"/>
            <a:gd name="connsiteY12" fmla="*/ 2183423 h 2183423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  <a:cxn ang="0">
              <a:pos x="connsiteX2" y="connsiteY2"/>
            </a:cxn>
            <a:cxn ang="0">
              <a:pos x="connsiteX3" y="connsiteY3"/>
            </a:cxn>
            <a:cxn ang="0">
              <a:pos x="connsiteX4" y="connsiteY4"/>
            </a:cxn>
            <a:cxn ang="0">
              <a:pos x="connsiteX5" y="connsiteY5"/>
            </a:cxn>
            <a:cxn ang="0">
              <a:pos x="connsiteX6" y="connsiteY6"/>
            </a:cxn>
            <a:cxn ang="0">
              <a:pos x="connsiteX7" y="connsiteY7"/>
            </a:cxn>
            <a:cxn ang="0">
              <a:pos x="connsiteX8" y="connsiteY8"/>
            </a:cxn>
            <a:cxn ang="0">
              <a:pos x="connsiteX9" y="connsiteY9"/>
            </a:cxn>
            <a:cxn ang="0">
              <a:pos x="connsiteX10" y="connsiteY10"/>
            </a:cxn>
            <a:cxn ang="0">
              <a:pos x="connsiteX11" y="connsiteY11"/>
            </a:cxn>
            <a:cxn ang="0">
              <a:pos x="connsiteX12" y="connsiteY12"/>
            </a:cxn>
          </a:cxnLst>
          <a:rect l="l" t="t" r="r" b="b"/>
          <a:pathLst>
            <a:path w="1366471" h="2183423">
              <a:moveTo>
                <a:pt x="0" y="0"/>
              </a:moveTo>
              <a:cubicBezTo>
                <a:pt x="68385" y="57394"/>
                <a:pt x="136770" y="114788"/>
                <a:pt x="205154" y="175846"/>
              </a:cubicBezTo>
              <a:cubicBezTo>
                <a:pt x="273538" y="236904"/>
                <a:pt x="337039" y="299183"/>
                <a:pt x="410308" y="366346"/>
              </a:cubicBezTo>
              <a:cubicBezTo>
                <a:pt x="483577" y="433509"/>
                <a:pt x="575164" y="510442"/>
                <a:pt x="644770" y="578826"/>
              </a:cubicBezTo>
              <a:cubicBezTo>
                <a:pt x="714376" y="647211"/>
                <a:pt x="768107" y="710711"/>
                <a:pt x="827943" y="776653"/>
              </a:cubicBezTo>
              <a:cubicBezTo>
                <a:pt x="887779" y="842595"/>
                <a:pt x="951280" y="908538"/>
                <a:pt x="1003789" y="974480"/>
              </a:cubicBezTo>
              <a:cubicBezTo>
                <a:pt x="1056298" y="1040422"/>
                <a:pt x="1099038" y="1099038"/>
                <a:pt x="1143000" y="1172307"/>
              </a:cubicBezTo>
              <a:cubicBezTo>
                <a:pt x="1186962" y="1245576"/>
                <a:pt x="1238250" y="1338385"/>
                <a:pt x="1267558" y="1414096"/>
              </a:cubicBezTo>
              <a:cubicBezTo>
                <a:pt x="1296866" y="1489807"/>
                <a:pt x="1306636" y="1563076"/>
                <a:pt x="1318847" y="1626576"/>
              </a:cubicBezTo>
              <a:cubicBezTo>
                <a:pt x="1331058" y="1690076"/>
                <a:pt x="1333500" y="1729154"/>
                <a:pt x="1340827" y="1795096"/>
              </a:cubicBezTo>
              <a:cubicBezTo>
                <a:pt x="1348154" y="1861038"/>
                <a:pt x="1359145" y="1957509"/>
                <a:pt x="1362808" y="2022230"/>
              </a:cubicBezTo>
              <a:cubicBezTo>
                <a:pt x="1366471" y="2086951"/>
                <a:pt x="1362808" y="2183423"/>
                <a:pt x="1362808" y="2183423"/>
              </a:cubicBezTo>
              <a:lnTo>
                <a:pt x="1362808" y="2183423"/>
              </a:lnTo>
            </a:path>
          </a:pathLst>
        </a:custGeom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0.57007</cdr:x>
      <cdr:y>0.53694</cdr:y>
    </cdr:from>
    <cdr:to>
      <cdr:x>0.80813</cdr:x>
      <cdr:y>0.82471</cdr:y>
    </cdr:to>
    <cdr:sp macro="" textlink="">
      <cdr:nvSpPr>
        <cdr:cNvPr id="66" name="รูปแบบอิสระ 65"/>
        <cdr:cNvSpPr/>
      </cdr:nvSpPr>
      <cdr:spPr>
        <a:xfrm xmlns:a="http://schemas.openxmlformats.org/drawingml/2006/main">
          <a:off x="4561793" y="4087520"/>
          <a:ext cx="1905000" cy="2190750"/>
        </a:xfrm>
        <a:custGeom xmlns:a="http://schemas.openxmlformats.org/drawingml/2006/main">
          <a:avLst/>
          <a:gdLst>
            <a:gd name="connsiteX0" fmla="*/ 0 w 1905000"/>
            <a:gd name="connsiteY0" fmla="*/ 0 h 2190750"/>
            <a:gd name="connsiteX1" fmla="*/ 212481 w 1905000"/>
            <a:gd name="connsiteY1" fmla="*/ 168520 h 2190750"/>
            <a:gd name="connsiteX2" fmla="*/ 490904 w 1905000"/>
            <a:gd name="connsiteY2" fmla="*/ 373673 h 2190750"/>
            <a:gd name="connsiteX3" fmla="*/ 718038 w 1905000"/>
            <a:gd name="connsiteY3" fmla="*/ 549520 h 2190750"/>
            <a:gd name="connsiteX4" fmla="*/ 967154 w 1905000"/>
            <a:gd name="connsiteY4" fmla="*/ 769327 h 2190750"/>
            <a:gd name="connsiteX5" fmla="*/ 1143000 w 1905000"/>
            <a:gd name="connsiteY5" fmla="*/ 967154 h 2190750"/>
            <a:gd name="connsiteX6" fmla="*/ 1340827 w 1905000"/>
            <a:gd name="connsiteY6" fmla="*/ 1179635 h 2190750"/>
            <a:gd name="connsiteX7" fmla="*/ 1524000 w 1905000"/>
            <a:gd name="connsiteY7" fmla="*/ 1392116 h 2190750"/>
            <a:gd name="connsiteX8" fmla="*/ 1670538 w 1905000"/>
            <a:gd name="connsiteY8" fmla="*/ 1589943 h 2190750"/>
            <a:gd name="connsiteX9" fmla="*/ 1780442 w 1905000"/>
            <a:gd name="connsiteY9" fmla="*/ 1773116 h 2190750"/>
            <a:gd name="connsiteX10" fmla="*/ 1861038 w 1905000"/>
            <a:gd name="connsiteY10" fmla="*/ 1992923 h 2190750"/>
            <a:gd name="connsiteX11" fmla="*/ 1905000 w 1905000"/>
            <a:gd name="connsiteY11" fmla="*/ 2190750 h 2190750"/>
            <a:gd name="connsiteX12" fmla="*/ 1905000 w 1905000"/>
            <a:gd name="connsiteY12" fmla="*/ 2190750 h 2190750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  <a:cxn ang="0">
              <a:pos x="connsiteX2" y="connsiteY2"/>
            </a:cxn>
            <a:cxn ang="0">
              <a:pos x="connsiteX3" y="connsiteY3"/>
            </a:cxn>
            <a:cxn ang="0">
              <a:pos x="connsiteX4" y="connsiteY4"/>
            </a:cxn>
            <a:cxn ang="0">
              <a:pos x="connsiteX5" y="connsiteY5"/>
            </a:cxn>
            <a:cxn ang="0">
              <a:pos x="connsiteX6" y="connsiteY6"/>
            </a:cxn>
            <a:cxn ang="0">
              <a:pos x="connsiteX7" y="connsiteY7"/>
            </a:cxn>
            <a:cxn ang="0">
              <a:pos x="connsiteX8" y="connsiteY8"/>
            </a:cxn>
            <a:cxn ang="0">
              <a:pos x="connsiteX9" y="connsiteY9"/>
            </a:cxn>
            <a:cxn ang="0">
              <a:pos x="connsiteX10" y="connsiteY10"/>
            </a:cxn>
            <a:cxn ang="0">
              <a:pos x="connsiteX11" y="connsiteY11"/>
            </a:cxn>
            <a:cxn ang="0">
              <a:pos x="connsiteX12" y="connsiteY12"/>
            </a:cxn>
          </a:cxnLst>
          <a:rect l="l" t="t" r="r" b="b"/>
          <a:pathLst>
            <a:path w="1905000" h="2190750">
              <a:moveTo>
                <a:pt x="0" y="0"/>
              </a:moveTo>
              <a:cubicBezTo>
                <a:pt x="65332" y="53120"/>
                <a:pt x="130664" y="106241"/>
                <a:pt x="212481" y="168520"/>
              </a:cubicBezTo>
              <a:cubicBezTo>
                <a:pt x="294298" y="230799"/>
                <a:pt x="406645" y="310173"/>
                <a:pt x="490904" y="373673"/>
              </a:cubicBezTo>
              <a:cubicBezTo>
                <a:pt x="575163" y="437173"/>
                <a:pt x="638663" y="483578"/>
                <a:pt x="718038" y="549520"/>
              </a:cubicBezTo>
              <a:cubicBezTo>
                <a:pt x="797413" y="615462"/>
                <a:pt x="896327" y="699721"/>
                <a:pt x="967154" y="769327"/>
              </a:cubicBezTo>
              <a:cubicBezTo>
                <a:pt x="1037981" y="838933"/>
                <a:pt x="1080721" y="898769"/>
                <a:pt x="1143000" y="967154"/>
              </a:cubicBezTo>
              <a:cubicBezTo>
                <a:pt x="1205279" y="1035539"/>
                <a:pt x="1277327" y="1108808"/>
                <a:pt x="1340827" y="1179635"/>
              </a:cubicBezTo>
              <a:cubicBezTo>
                <a:pt x="1404327" y="1250462"/>
                <a:pt x="1469048" y="1323731"/>
                <a:pt x="1524000" y="1392116"/>
              </a:cubicBezTo>
              <a:cubicBezTo>
                <a:pt x="1578952" y="1460501"/>
                <a:pt x="1627798" y="1526443"/>
                <a:pt x="1670538" y="1589943"/>
              </a:cubicBezTo>
              <a:cubicBezTo>
                <a:pt x="1713278" y="1653443"/>
                <a:pt x="1748692" y="1705953"/>
                <a:pt x="1780442" y="1773116"/>
              </a:cubicBezTo>
              <a:cubicBezTo>
                <a:pt x="1812192" y="1840279"/>
                <a:pt x="1840278" y="1923317"/>
                <a:pt x="1861038" y="1992923"/>
              </a:cubicBezTo>
              <a:cubicBezTo>
                <a:pt x="1881798" y="2062529"/>
                <a:pt x="1905000" y="2190750"/>
                <a:pt x="1905000" y="2190750"/>
              </a:cubicBezTo>
              <a:lnTo>
                <a:pt x="1905000" y="2190750"/>
              </a:lnTo>
            </a:path>
          </a:pathLst>
        </a:custGeom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0.59296</cdr:x>
      <cdr:y>0.53694</cdr:y>
    </cdr:from>
    <cdr:to>
      <cdr:x>0.88046</cdr:x>
      <cdr:y>0.82471</cdr:y>
    </cdr:to>
    <cdr:sp macro="" textlink="">
      <cdr:nvSpPr>
        <cdr:cNvPr id="67" name="รูปแบบอิสระ 66"/>
        <cdr:cNvSpPr/>
      </cdr:nvSpPr>
      <cdr:spPr>
        <a:xfrm xmlns:a="http://schemas.openxmlformats.org/drawingml/2006/main">
          <a:off x="4744966" y="4087520"/>
          <a:ext cx="2300654" cy="2190750"/>
        </a:xfrm>
        <a:custGeom xmlns:a="http://schemas.openxmlformats.org/drawingml/2006/main">
          <a:avLst/>
          <a:gdLst>
            <a:gd name="connsiteX0" fmla="*/ 0 w 2300654"/>
            <a:gd name="connsiteY0" fmla="*/ 0 h 2190750"/>
            <a:gd name="connsiteX1" fmla="*/ 256442 w 2300654"/>
            <a:gd name="connsiteY1" fmla="*/ 161193 h 2190750"/>
            <a:gd name="connsiteX2" fmla="*/ 630115 w 2300654"/>
            <a:gd name="connsiteY2" fmla="*/ 381000 h 2190750"/>
            <a:gd name="connsiteX3" fmla="*/ 923192 w 2300654"/>
            <a:gd name="connsiteY3" fmla="*/ 556847 h 2190750"/>
            <a:gd name="connsiteX4" fmla="*/ 1216269 w 2300654"/>
            <a:gd name="connsiteY4" fmla="*/ 754673 h 2190750"/>
            <a:gd name="connsiteX5" fmla="*/ 1465385 w 2300654"/>
            <a:gd name="connsiteY5" fmla="*/ 967154 h 2190750"/>
            <a:gd name="connsiteX6" fmla="*/ 1655885 w 2300654"/>
            <a:gd name="connsiteY6" fmla="*/ 1172308 h 2190750"/>
            <a:gd name="connsiteX7" fmla="*/ 1861038 w 2300654"/>
            <a:gd name="connsiteY7" fmla="*/ 1428750 h 2190750"/>
            <a:gd name="connsiteX8" fmla="*/ 2080846 w 2300654"/>
            <a:gd name="connsiteY8" fmla="*/ 1787770 h 2190750"/>
            <a:gd name="connsiteX9" fmla="*/ 2300654 w 2300654"/>
            <a:gd name="connsiteY9" fmla="*/ 2190750 h 2190750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  <a:cxn ang="0">
              <a:pos x="connsiteX2" y="connsiteY2"/>
            </a:cxn>
            <a:cxn ang="0">
              <a:pos x="connsiteX3" y="connsiteY3"/>
            </a:cxn>
            <a:cxn ang="0">
              <a:pos x="connsiteX4" y="connsiteY4"/>
            </a:cxn>
            <a:cxn ang="0">
              <a:pos x="connsiteX5" y="connsiteY5"/>
            </a:cxn>
            <a:cxn ang="0">
              <a:pos x="connsiteX6" y="connsiteY6"/>
            </a:cxn>
            <a:cxn ang="0">
              <a:pos x="connsiteX7" y="connsiteY7"/>
            </a:cxn>
            <a:cxn ang="0">
              <a:pos x="connsiteX8" y="connsiteY8"/>
            </a:cxn>
            <a:cxn ang="0">
              <a:pos x="connsiteX9" y="connsiteY9"/>
            </a:cxn>
          </a:cxnLst>
          <a:rect l="l" t="t" r="r" b="b"/>
          <a:pathLst>
            <a:path w="2300654" h="2190750">
              <a:moveTo>
                <a:pt x="0" y="0"/>
              </a:moveTo>
              <a:cubicBezTo>
                <a:pt x="75711" y="48846"/>
                <a:pt x="151423" y="97693"/>
                <a:pt x="256442" y="161193"/>
              </a:cubicBezTo>
              <a:cubicBezTo>
                <a:pt x="361461" y="224693"/>
                <a:pt x="630115" y="381000"/>
                <a:pt x="630115" y="381000"/>
              </a:cubicBezTo>
              <a:cubicBezTo>
                <a:pt x="741240" y="446942"/>
                <a:pt x="825500" y="494568"/>
                <a:pt x="923192" y="556847"/>
              </a:cubicBezTo>
              <a:cubicBezTo>
                <a:pt x="1020884" y="619126"/>
                <a:pt x="1125904" y="686289"/>
                <a:pt x="1216269" y="754673"/>
              </a:cubicBezTo>
              <a:cubicBezTo>
                <a:pt x="1306634" y="823057"/>
                <a:pt x="1392116" y="897548"/>
                <a:pt x="1465385" y="967154"/>
              </a:cubicBezTo>
              <a:cubicBezTo>
                <a:pt x="1538654" y="1036760"/>
                <a:pt x="1589943" y="1095375"/>
                <a:pt x="1655885" y="1172308"/>
              </a:cubicBezTo>
              <a:cubicBezTo>
                <a:pt x="1721827" y="1249241"/>
                <a:pt x="1790211" y="1326173"/>
                <a:pt x="1861038" y="1428750"/>
              </a:cubicBezTo>
              <a:cubicBezTo>
                <a:pt x="1931865" y="1531327"/>
                <a:pt x="2007577" y="1660770"/>
                <a:pt x="2080846" y="1787770"/>
              </a:cubicBezTo>
              <a:cubicBezTo>
                <a:pt x="2154115" y="1914770"/>
                <a:pt x="2227384" y="2052760"/>
                <a:pt x="2300654" y="2190750"/>
              </a:cubicBezTo>
            </a:path>
          </a:pathLst>
        </a:custGeom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0.62409</cdr:x>
      <cdr:y>0.53886</cdr:y>
    </cdr:from>
    <cdr:to>
      <cdr:x>0.88138</cdr:x>
      <cdr:y>0.71884</cdr:y>
    </cdr:to>
    <cdr:sp macro="" textlink="">
      <cdr:nvSpPr>
        <cdr:cNvPr id="68" name="รูปแบบอิสระ 67"/>
        <cdr:cNvSpPr/>
      </cdr:nvSpPr>
      <cdr:spPr>
        <a:xfrm xmlns:a="http://schemas.openxmlformats.org/drawingml/2006/main">
          <a:off x="4994081" y="4102174"/>
          <a:ext cx="2058866" cy="1370135"/>
        </a:xfrm>
        <a:custGeom xmlns:a="http://schemas.openxmlformats.org/drawingml/2006/main">
          <a:avLst/>
          <a:gdLst>
            <a:gd name="connsiteX0" fmla="*/ 0 w 2058866"/>
            <a:gd name="connsiteY0" fmla="*/ 0 h 1370135"/>
            <a:gd name="connsiteX1" fmla="*/ 329712 w 2058866"/>
            <a:gd name="connsiteY1" fmla="*/ 153866 h 1370135"/>
            <a:gd name="connsiteX2" fmla="*/ 783981 w 2058866"/>
            <a:gd name="connsiteY2" fmla="*/ 366346 h 1370135"/>
            <a:gd name="connsiteX3" fmla="*/ 1121020 w 2058866"/>
            <a:gd name="connsiteY3" fmla="*/ 556846 h 1370135"/>
            <a:gd name="connsiteX4" fmla="*/ 1421423 w 2058866"/>
            <a:gd name="connsiteY4" fmla="*/ 762000 h 1370135"/>
            <a:gd name="connsiteX5" fmla="*/ 1677866 w 2058866"/>
            <a:gd name="connsiteY5" fmla="*/ 967154 h 1370135"/>
            <a:gd name="connsiteX6" fmla="*/ 2058866 w 2058866"/>
            <a:gd name="connsiteY6" fmla="*/ 1370135 h 1370135"/>
            <a:gd name="connsiteX7" fmla="*/ 2058866 w 2058866"/>
            <a:gd name="connsiteY7" fmla="*/ 1370135 h 1370135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  <a:cxn ang="0">
              <a:pos x="connsiteX2" y="connsiteY2"/>
            </a:cxn>
            <a:cxn ang="0">
              <a:pos x="connsiteX3" y="connsiteY3"/>
            </a:cxn>
            <a:cxn ang="0">
              <a:pos x="connsiteX4" y="connsiteY4"/>
            </a:cxn>
            <a:cxn ang="0">
              <a:pos x="connsiteX5" y="connsiteY5"/>
            </a:cxn>
            <a:cxn ang="0">
              <a:pos x="connsiteX6" y="connsiteY6"/>
            </a:cxn>
            <a:cxn ang="0">
              <a:pos x="connsiteX7" y="connsiteY7"/>
            </a:cxn>
          </a:cxnLst>
          <a:rect l="l" t="t" r="r" b="b"/>
          <a:pathLst>
            <a:path w="2058866" h="1370135">
              <a:moveTo>
                <a:pt x="0" y="0"/>
              </a:moveTo>
              <a:lnTo>
                <a:pt x="329712" y="153866"/>
              </a:lnTo>
              <a:cubicBezTo>
                <a:pt x="460375" y="214924"/>
                <a:pt x="652096" y="299183"/>
                <a:pt x="783981" y="366346"/>
              </a:cubicBezTo>
              <a:cubicBezTo>
                <a:pt x="915866" y="433509"/>
                <a:pt x="1014780" y="490904"/>
                <a:pt x="1121020" y="556846"/>
              </a:cubicBezTo>
              <a:cubicBezTo>
                <a:pt x="1227260" y="622788"/>
                <a:pt x="1328615" y="693615"/>
                <a:pt x="1421423" y="762000"/>
              </a:cubicBezTo>
              <a:cubicBezTo>
                <a:pt x="1514231" y="830385"/>
                <a:pt x="1571626" y="865798"/>
                <a:pt x="1677866" y="967154"/>
              </a:cubicBezTo>
              <a:cubicBezTo>
                <a:pt x="1784107" y="1068510"/>
                <a:pt x="2058866" y="1370135"/>
                <a:pt x="2058866" y="1370135"/>
              </a:cubicBezTo>
              <a:lnTo>
                <a:pt x="2058866" y="1370135"/>
              </a:lnTo>
            </a:path>
          </a:pathLst>
        </a:custGeom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0.79567</cdr:x>
      <cdr:y>0.6736</cdr:y>
    </cdr:from>
    <cdr:to>
      <cdr:x>0.90994</cdr:x>
      <cdr:y>0.79372</cdr:y>
    </cdr:to>
    <cdr:sp macro="" textlink="">
      <cdr:nvSpPr>
        <cdr:cNvPr id="70" name="TextBox 69"/>
        <cdr:cNvSpPr txBox="1"/>
      </cdr:nvSpPr>
      <cdr:spPr>
        <a:xfrm xmlns:a="http://schemas.openxmlformats.org/drawingml/2006/main" rot="5400000">
          <a:off x="6367096" y="5127943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th-TH" sz="1100"/>
            <a:t>180 </a:t>
          </a:r>
          <a:r>
            <a:rPr lang="en-US" sz="1100"/>
            <a:t>m.m</a:t>
          </a:r>
          <a:endParaRPr lang="th-TH" sz="1100"/>
        </a:p>
      </cdr:txBody>
    </cdr:sp>
  </cdr:relSizeAnchor>
  <cdr:relSizeAnchor xmlns:cdr="http://schemas.openxmlformats.org/drawingml/2006/chartDrawing">
    <cdr:from>
      <cdr:x>0.74531</cdr:x>
      <cdr:y>0.68419</cdr:y>
    </cdr:from>
    <cdr:to>
      <cdr:x>0.85958</cdr:x>
      <cdr:y>0.80431</cdr:y>
    </cdr:to>
    <cdr:sp macro="" textlink="">
      <cdr:nvSpPr>
        <cdr:cNvPr id="71" name="TextBox 70"/>
        <cdr:cNvSpPr txBox="1"/>
      </cdr:nvSpPr>
      <cdr:spPr>
        <a:xfrm xmlns:a="http://schemas.openxmlformats.org/drawingml/2006/main" rot="5400000">
          <a:off x="5964116" y="520854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en-US" sz="1100"/>
            <a:t>160 m.m</a:t>
          </a:r>
          <a:endParaRPr lang="th-TH" sz="1100"/>
        </a:p>
      </cdr:txBody>
    </cdr:sp>
  </cdr:relSizeAnchor>
  <cdr:relSizeAnchor xmlns:cdr="http://schemas.openxmlformats.org/drawingml/2006/chartDrawing">
    <cdr:from>
      <cdr:x>0.69587</cdr:x>
      <cdr:y>0.68323</cdr:y>
    </cdr:from>
    <cdr:to>
      <cdr:x>0.81014</cdr:x>
      <cdr:y>0.80334</cdr:y>
    </cdr:to>
    <cdr:sp macro="" textlink="">
      <cdr:nvSpPr>
        <cdr:cNvPr id="72" name="TextBox 71"/>
        <cdr:cNvSpPr txBox="1"/>
      </cdr:nvSpPr>
      <cdr:spPr>
        <a:xfrm xmlns:a="http://schemas.openxmlformats.org/drawingml/2006/main" rot="5400000">
          <a:off x="5568462" y="5201213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en-US" sz="1100"/>
            <a:t>140 m.m</a:t>
          </a:r>
          <a:endParaRPr lang="th-TH" sz="1100"/>
        </a:p>
      </cdr:txBody>
    </cdr:sp>
  </cdr:relSizeAnchor>
  <cdr:relSizeAnchor xmlns:cdr="http://schemas.openxmlformats.org/drawingml/2006/chartDrawing">
    <cdr:from>
      <cdr:x>0.62811</cdr:x>
      <cdr:y>0.67745</cdr:y>
    </cdr:from>
    <cdr:to>
      <cdr:x>0.74238</cdr:x>
      <cdr:y>0.79757</cdr:y>
    </cdr:to>
    <cdr:sp macro="" textlink="">
      <cdr:nvSpPr>
        <cdr:cNvPr id="73" name="TextBox 72"/>
        <cdr:cNvSpPr txBox="1"/>
      </cdr:nvSpPr>
      <cdr:spPr>
        <a:xfrm xmlns:a="http://schemas.openxmlformats.org/drawingml/2006/main" rot="5400000">
          <a:off x="5026269" y="515725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en-US" sz="1100"/>
            <a:t>120 m.m</a:t>
          </a:r>
        </a:p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0.57134</cdr:x>
      <cdr:y>0.67745</cdr:y>
    </cdr:from>
    <cdr:to>
      <cdr:x>0.68561</cdr:x>
      <cdr:y>0.79757</cdr:y>
    </cdr:to>
    <cdr:sp macro="" textlink="">
      <cdr:nvSpPr>
        <cdr:cNvPr id="74" name="TextBox 73"/>
        <cdr:cNvSpPr txBox="1"/>
      </cdr:nvSpPr>
      <cdr:spPr>
        <a:xfrm xmlns:a="http://schemas.openxmlformats.org/drawingml/2006/main" rot="5400000">
          <a:off x="4572000" y="515725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en-US" sz="1100"/>
            <a:t>100 m.m</a:t>
          </a:r>
        </a:p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0.52831</cdr:x>
      <cdr:y>0.67745</cdr:y>
    </cdr:from>
    <cdr:to>
      <cdr:x>0.64258</cdr:x>
      <cdr:y>0.79757</cdr:y>
    </cdr:to>
    <cdr:sp macro="" textlink="">
      <cdr:nvSpPr>
        <cdr:cNvPr id="75" name="TextBox 74"/>
        <cdr:cNvSpPr txBox="1"/>
      </cdr:nvSpPr>
      <cdr:spPr>
        <a:xfrm xmlns:a="http://schemas.openxmlformats.org/drawingml/2006/main" rot="5400000">
          <a:off x="4227635" y="515725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en-US" sz="1100"/>
            <a:t>80 m.m</a:t>
          </a:r>
        </a:p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0.45689</cdr:x>
      <cdr:y>0.67649</cdr:y>
    </cdr:from>
    <cdr:to>
      <cdr:x>0.57116</cdr:x>
      <cdr:y>0.79661</cdr:y>
    </cdr:to>
    <cdr:sp macro="" textlink="">
      <cdr:nvSpPr>
        <cdr:cNvPr id="76" name="TextBox 75"/>
        <cdr:cNvSpPr txBox="1"/>
      </cdr:nvSpPr>
      <cdr:spPr>
        <a:xfrm xmlns:a="http://schemas.openxmlformats.org/drawingml/2006/main" rot="5400000">
          <a:off x="3656134" y="514992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en-US" sz="1100"/>
            <a:t>40 m.m</a:t>
          </a:r>
          <a:endParaRPr lang="th-TH" sz="1100"/>
        </a:p>
      </cdr:txBody>
    </cdr:sp>
  </cdr:relSizeAnchor>
  <cdr:relSizeAnchor xmlns:cdr="http://schemas.openxmlformats.org/drawingml/2006/chartDrawing">
    <cdr:from>
      <cdr:x>0.91347</cdr:x>
      <cdr:y>0.19213</cdr:y>
    </cdr:from>
    <cdr:to>
      <cdr:x>0.95217</cdr:x>
      <cdr:y>0.37488</cdr:y>
    </cdr:to>
    <cdr:sp macro="" textlink="">
      <cdr:nvSpPr>
        <cdr:cNvPr id="108" name="TextBox 107"/>
        <cdr:cNvSpPr txBox="1"/>
      </cdr:nvSpPr>
      <cdr:spPr>
        <a:xfrm xmlns:a="http://schemas.openxmlformats.org/drawingml/2006/main" rot="16200000">
          <a:off x="6773210" y="1992020"/>
          <a:ext cx="1383883" cy="30970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100" b="0" i="0">
              <a:latin typeface="+mn-lt"/>
              <a:ea typeface="+mn-ea"/>
              <a:cs typeface="+mn-cs"/>
            </a:rPr>
            <a:t>OBS.BAS-RECHG-m.m.</a:t>
          </a:r>
          <a:r>
            <a:rPr lang="en-US" sz="1100">
              <a:latin typeface="+mn-lt"/>
              <a:ea typeface="+mn-ea"/>
              <a:cs typeface="+mn-cs"/>
            </a:rPr>
            <a:t> </a:t>
          </a:r>
          <a:endParaRPr lang="th-TH" sz="1100">
            <a:latin typeface="+mn-lt"/>
            <a:ea typeface="+mn-ea"/>
            <a:cs typeface="+mn-cs"/>
          </a:endParaRPr>
        </a:p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0.50981</cdr:x>
      <cdr:y>0.538</cdr:y>
    </cdr:from>
    <cdr:to>
      <cdr:x>0.58151</cdr:x>
      <cdr:y>0.82845</cdr:y>
    </cdr:to>
    <cdr:sp macro="" textlink="">
      <cdr:nvSpPr>
        <cdr:cNvPr id="77" name="รูปแบบอิสระ 76"/>
        <cdr:cNvSpPr/>
      </cdr:nvSpPr>
      <cdr:spPr>
        <a:xfrm xmlns:a="http://schemas.openxmlformats.org/drawingml/2006/main">
          <a:off x="4079328" y="4112786"/>
          <a:ext cx="573690" cy="2220310"/>
        </a:xfrm>
        <a:custGeom xmlns:a="http://schemas.openxmlformats.org/drawingml/2006/main">
          <a:avLst/>
          <a:gdLst>
            <a:gd name="connsiteX0" fmla="*/ 0 w 573690"/>
            <a:gd name="connsiteY0" fmla="*/ 0 h 2220310"/>
            <a:gd name="connsiteX1" fmla="*/ 111672 w 573690"/>
            <a:gd name="connsiteY1" fmla="*/ 157655 h 2220310"/>
            <a:gd name="connsiteX2" fmla="*/ 210206 w 573690"/>
            <a:gd name="connsiteY2" fmla="*/ 361293 h 2220310"/>
            <a:gd name="connsiteX3" fmla="*/ 381000 w 573690"/>
            <a:gd name="connsiteY3" fmla="*/ 781707 h 2220310"/>
            <a:gd name="connsiteX4" fmla="*/ 472965 w 573690"/>
            <a:gd name="connsiteY4" fmla="*/ 991914 h 2220310"/>
            <a:gd name="connsiteX5" fmla="*/ 545224 w 573690"/>
            <a:gd name="connsiteY5" fmla="*/ 1195552 h 2220310"/>
            <a:gd name="connsiteX6" fmla="*/ 571500 w 573690"/>
            <a:gd name="connsiteY6" fmla="*/ 1386052 h 2220310"/>
            <a:gd name="connsiteX7" fmla="*/ 558362 w 573690"/>
            <a:gd name="connsiteY7" fmla="*/ 1602827 h 2220310"/>
            <a:gd name="connsiteX8" fmla="*/ 525517 w 573690"/>
            <a:gd name="connsiteY8" fmla="*/ 1799896 h 2220310"/>
            <a:gd name="connsiteX9" fmla="*/ 453258 w 573690"/>
            <a:gd name="connsiteY9" fmla="*/ 2010103 h 2220310"/>
            <a:gd name="connsiteX10" fmla="*/ 361293 w 573690"/>
            <a:gd name="connsiteY10" fmla="*/ 2220310 h 2220310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  <a:cxn ang="0">
              <a:pos x="connsiteX2" y="connsiteY2"/>
            </a:cxn>
            <a:cxn ang="0">
              <a:pos x="connsiteX3" y="connsiteY3"/>
            </a:cxn>
            <a:cxn ang="0">
              <a:pos x="connsiteX4" y="connsiteY4"/>
            </a:cxn>
            <a:cxn ang="0">
              <a:pos x="connsiteX5" y="connsiteY5"/>
            </a:cxn>
            <a:cxn ang="0">
              <a:pos x="connsiteX6" y="connsiteY6"/>
            </a:cxn>
            <a:cxn ang="0">
              <a:pos x="connsiteX7" y="connsiteY7"/>
            </a:cxn>
            <a:cxn ang="0">
              <a:pos x="connsiteX8" y="connsiteY8"/>
            </a:cxn>
            <a:cxn ang="0">
              <a:pos x="connsiteX9" y="connsiteY9"/>
            </a:cxn>
            <a:cxn ang="0">
              <a:pos x="connsiteX10" y="connsiteY10"/>
            </a:cxn>
          </a:cxnLst>
          <a:rect l="l" t="t" r="r" b="b"/>
          <a:pathLst>
            <a:path w="573690" h="2220310">
              <a:moveTo>
                <a:pt x="0" y="0"/>
              </a:moveTo>
              <a:cubicBezTo>
                <a:pt x="38319" y="48720"/>
                <a:pt x="76638" y="97440"/>
                <a:pt x="111672" y="157655"/>
              </a:cubicBezTo>
              <a:cubicBezTo>
                <a:pt x="146706" y="217871"/>
                <a:pt x="165318" y="257284"/>
                <a:pt x="210206" y="361293"/>
              </a:cubicBezTo>
              <a:cubicBezTo>
                <a:pt x="255094" y="465302"/>
                <a:pt x="337207" y="676604"/>
                <a:pt x="381000" y="781707"/>
              </a:cubicBezTo>
              <a:cubicBezTo>
                <a:pt x="424793" y="886810"/>
                <a:pt x="445594" y="922940"/>
                <a:pt x="472965" y="991914"/>
              </a:cubicBezTo>
              <a:cubicBezTo>
                <a:pt x="500336" y="1060888"/>
                <a:pt x="528802" y="1129862"/>
                <a:pt x="545224" y="1195552"/>
              </a:cubicBezTo>
              <a:cubicBezTo>
                <a:pt x="561646" y="1261242"/>
                <a:pt x="569310" y="1318173"/>
                <a:pt x="571500" y="1386052"/>
              </a:cubicBezTo>
              <a:cubicBezTo>
                <a:pt x="573690" y="1453931"/>
                <a:pt x="566026" y="1533853"/>
                <a:pt x="558362" y="1602827"/>
              </a:cubicBezTo>
              <a:cubicBezTo>
                <a:pt x="550698" y="1671801"/>
                <a:pt x="543034" y="1732017"/>
                <a:pt x="525517" y="1799896"/>
              </a:cubicBezTo>
              <a:cubicBezTo>
                <a:pt x="508000" y="1867775"/>
                <a:pt x="480629" y="1940034"/>
                <a:pt x="453258" y="2010103"/>
              </a:cubicBezTo>
              <a:cubicBezTo>
                <a:pt x="425887" y="2080172"/>
                <a:pt x="393590" y="2150241"/>
                <a:pt x="361293" y="2220310"/>
              </a:cubicBezTo>
            </a:path>
          </a:pathLst>
        </a:custGeom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rtlCol="0" anchor="ctr"/>
        <a:lstStyle xmlns:a="http://schemas.openxmlformats.org/drawingml/2006/main"/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0.53115</cdr:x>
      <cdr:y>0.53714</cdr:y>
    </cdr:from>
    <cdr:to>
      <cdr:x>0.65799</cdr:x>
      <cdr:y>0.82759</cdr:y>
    </cdr:to>
    <cdr:sp macro="" textlink="">
      <cdr:nvSpPr>
        <cdr:cNvPr id="78" name="รูปแบบอิสระ 77"/>
        <cdr:cNvSpPr/>
      </cdr:nvSpPr>
      <cdr:spPr>
        <a:xfrm xmlns:a="http://schemas.openxmlformats.org/drawingml/2006/main">
          <a:off x="4250121" y="4106217"/>
          <a:ext cx="1014904" cy="2220310"/>
        </a:xfrm>
        <a:custGeom xmlns:a="http://schemas.openxmlformats.org/drawingml/2006/main">
          <a:avLst/>
          <a:gdLst>
            <a:gd name="connsiteX0" fmla="*/ 0 w 1014904"/>
            <a:gd name="connsiteY0" fmla="*/ 0 h 2220310"/>
            <a:gd name="connsiteX1" fmla="*/ 177362 w 1014904"/>
            <a:gd name="connsiteY1" fmla="*/ 183931 h 2220310"/>
            <a:gd name="connsiteX2" fmla="*/ 374431 w 1014904"/>
            <a:gd name="connsiteY2" fmla="*/ 387569 h 2220310"/>
            <a:gd name="connsiteX3" fmla="*/ 525517 w 1014904"/>
            <a:gd name="connsiteY3" fmla="*/ 584638 h 2220310"/>
            <a:gd name="connsiteX4" fmla="*/ 656896 w 1014904"/>
            <a:gd name="connsiteY4" fmla="*/ 781707 h 2220310"/>
            <a:gd name="connsiteX5" fmla="*/ 794845 w 1014904"/>
            <a:gd name="connsiteY5" fmla="*/ 998483 h 2220310"/>
            <a:gd name="connsiteX6" fmla="*/ 913086 w 1014904"/>
            <a:gd name="connsiteY6" fmla="*/ 1221828 h 2220310"/>
            <a:gd name="connsiteX7" fmla="*/ 978776 w 1014904"/>
            <a:gd name="connsiteY7" fmla="*/ 1418896 h 2220310"/>
            <a:gd name="connsiteX8" fmla="*/ 1011620 w 1014904"/>
            <a:gd name="connsiteY8" fmla="*/ 1635672 h 2220310"/>
            <a:gd name="connsiteX9" fmla="*/ 998482 w 1014904"/>
            <a:gd name="connsiteY9" fmla="*/ 1859017 h 2220310"/>
            <a:gd name="connsiteX10" fmla="*/ 972207 w 1014904"/>
            <a:gd name="connsiteY10" fmla="*/ 2062655 h 2220310"/>
            <a:gd name="connsiteX11" fmla="*/ 939362 w 1014904"/>
            <a:gd name="connsiteY11" fmla="*/ 2220310 h 2220310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  <a:cxn ang="0">
              <a:pos x="connsiteX2" y="connsiteY2"/>
            </a:cxn>
            <a:cxn ang="0">
              <a:pos x="connsiteX3" y="connsiteY3"/>
            </a:cxn>
            <a:cxn ang="0">
              <a:pos x="connsiteX4" y="connsiteY4"/>
            </a:cxn>
            <a:cxn ang="0">
              <a:pos x="connsiteX5" y="connsiteY5"/>
            </a:cxn>
            <a:cxn ang="0">
              <a:pos x="connsiteX6" y="connsiteY6"/>
            </a:cxn>
            <a:cxn ang="0">
              <a:pos x="connsiteX7" y="connsiteY7"/>
            </a:cxn>
            <a:cxn ang="0">
              <a:pos x="connsiteX8" y="connsiteY8"/>
            </a:cxn>
            <a:cxn ang="0">
              <a:pos x="connsiteX9" y="connsiteY9"/>
            </a:cxn>
            <a:cxn ang="0">
              <a:pos x="connsiteX10" y="connsiteY10"/>
            </a:cxn>
            <a:cxn ang="0">
              <a:pos x="connsiteX11" y="connsiteY11"/>
            </a:cxn>
          </a:cxnLst>
          <a:rect l="l" t="t" r="r" b="b"/>
          <a:pathLst>
            <a:path w="1014904" h="2220310">
              <a:moveTo>
                <a:pt x="0" y="0"/>
              </a:moveTo>
              <a:lnTo>
                <a:pt x="177362" y="183931"/>
              </a:lnTo>
              <a:cubicBezTo>
                <a:pt x="239767" y="248526"/>
                <a:pt x="316405" y="320785"/>
                <a:pt x="374431" y="387569"/>
              </a:cubicBezTo>
              <a:cubicBezTo>
                <a:pt x="432457" y="454353"/>
                <a:pt x="478439" y="518948"/>
                <a:pt x="525517" y="584638"/>
              </a:cubicBezTo>
              <a:cubicBezTo>
                <a:pt x="572595" y="650328"/>
                <a:pt x="612008" y="712733"/>
                <a:pt x="656896" y="781707"/>
              </a:cubicBezTo>
              <a:cubicBezTo>
                <a:pt x="701784" y="850681"/>
                <a:pt x="752147" y="925130"/>
                <a:pt x="794845" y="998483"/>
              </a:cubicBezTo>
              <a:cubicBezTo>
                <a:pt x="837543" y="1071837"/>
                <a:pt x="882431" y="1151759"/>
                <a:pt x="913086" y="1221828"/>
              </a:cubicBezTo>
              <a:cubicBezTo>
                <a:pt x="943741" y="1291897"/>
                <a:pt x="962354" y="1349922"/>
                <a:pt x="978776" y="1418896"/>
              </a:cubicBezTo>
              <a:cubicBezTo>
                <a:pt x="995198" y="1487870"/>
                <a:pt x="1008336" y="1562319"/>
                <a:pt x="1011620" y="1635672"/>
              </a:cubicBezTo>
              <a:cubicBezTo>
                <a:pt x="1014904" y="1709025"/>
                <a:pt x="1005051" y="1787853"/>
                <a:pt x="998482" y="1859017"/>
              </a:cubicBezTo>
              <a:cubicBezTo>
                <a:pt x="991913" y="1930181"/>
                <a:pt x="982060" y="2002440"/>
                <a:pt x="972207" y="2062655"/>
              </a:cubicBezTo>
              <a:cubicBezTo>
                <a:pt x="962354" y="2122870"/>
                <a:pt x="950858" y="2171590"/>
                <a:pt x="939362" y="2220310"/>
              </a:cubicBezTo>
            </a:path>
          </a:pathLst>
        </a:custGeom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rtlCol="0" anchor="ctr"/>
        <a:lstStyle xmlns:a="http://schemas.openxmlformats.org/drawingml/2006/main"/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0.79744</cdr:x>
      <cdr:y>0.52745</cdr:y>
    </cdr:from>
    <cdr:to>
      <cdr:x>0.91183</cdr:x>
      <cdr:y>0.64904</cdr:y>
    </cdr:to>
    <cdr:sp macro="" textlink="">
      <cdr:nvSpPr>
        <cdr:cNvPr id="107" name="TextBox 106"/>
        <cdr:cNvSpPr txBox="1"/>
      </cdr:nvSpPr>
      <cdr:spPr>
        <a:xfrm xmlns:a="http://schemas.openxmlformats.org/drawingml/2006/main">
          <a:off x="6374866" y="396662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100">
              <a:latin typeface="+mn-lt"/>
              <a:ea typeface="+mn-ea"/>
              <a:cs typeface="+mn-cs"/>
            </a:rPr>
            <a:t> </a:t>
          </a:r>
          <a:endParaRPr lang="th-TH" sz="1100">
            <a:latin typeface="+mn-lt"/>
            <a:ea typeface="+mn-ea"/>
            <a:cs typeface="+mn-cs"/>
          </a:endParaRPr>
        </a:p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0.47369</cdr:x>
      <cdr:y>0.2278</cdr:y>
    </cdr:from>
    <cdr:to>
      <cdr:x>0.58796</cdr:x>
      <cdr:y>0.34741</cdr:y>
    </cdr:to>
    <cdr:sp macro="" textlink="">
      <cdr:nvSpPr>
        <cdr:cNvPr id="79" name="TextBox 78"/>
        <cdr:cNvSpPr txBox="1"/>
      </cdr:nvSpPr>
      <cdr:spPr>
        <a:xfrm xmlns:a="http://schemas.openxmlformats.org/drawingml/2006/main" rot="16200000">
          <a:off x="3790293" y="1741389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100" b="0" i="0">
              <a:latin typeface="+mn-lt"/>
              <a:ea typeface="+mn-ea"/>
              <a:cs typeface="+mn-cs"/>
            </a:rPr>
            <a:t>API-m.m. </a:t>
          </a:r>
          <a:r>
            <a:rPr lang="en-US" sz="1100">
              <a:latin typeface="+mn-lt"/>
              <a:ea typeface="+mn-ea"/>
              <a:cs typeface="+mn-cs"/>
            </a:rPr>
            <a:t> </a:t>
          </a:r>
          <a:endParaRPr lang="th-TH" sz="1100">
            <a:latin typeface="+mn-lt"/>
            <a:ea typeface="+mn-ea"/>
            <a:cs typeface="+mn-cs"/>
          </a:endParaRPr>
        </a:p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0.03612</cdr:x>
      <cdr:y>0.47817</cdr:y>
    </cdr:from>
    <cdr:to>
      <cdr:x>0.1504</cdr:x>
      <cdr:y>0.59778</cdr:y>
    </cdr:to>
    <cdr:sp macro="" textlink="">
      <cdr:nvSpPr>
        <cdr:cNvPr id="80" name="TextBox 79"/>
        <cdr:cNvSpPr txBox="1"/>
      </cdr:nvSpPr>
      <cdr:spPr>
        <a:xfrm xmlns:a="http://schemas.openxmlformats.org/drawingml/2006/main">
          <a:off x="289099" y="3620967"/>
          <a:ext cx="914562" cy="90575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100" b="0" i="0">
              <a:latin typeface="+mn-lt"/>
              <a:ea typeface="+mn-ea"/>
              <a:cs typeface="+mn-cs"/>
            </a:rPr>
            <a:t>OBS.BAS-RECHG-m.m.</a:t>
          </a:r>
          <a:r>
            <a:rPr lang="en-US" sz="1100">
              <a:latin typeface="+mn-lt"/>
              <a:ea typeface="+mn-ea"/>
              <a:cs typeface="+mn-cs"/>
            </a:rPr>
            <a:t> </a:t>
          </a:r>
          <a:endParaRPr lang="th-TH" sz="1100">
            <a:latin typeface="+mn-lt"/>
            <a:ea typeface="+mn-ea"/>
            <a:cs typeface="+mn-cs"/>
          </a:endParaRPr>
        </a:p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0.03569</cdr:x>
      <cdr:y>0.5023</cdr:y>
    </cdr:from>
    <cdr:to>
      <cdr:x>0.14997</cdr:x>
      <cdr:y>0.62191</cdr:y>
    </cdr:to>
    <cdr:sp macro="" textlink="">
      <cdr:nvSpPr>
        <cdr:cNvPr id="82" name="TextBox 81"/>
        <cdr:cNvSpPr txBox="1"/>
      </cdr:nvSpPr>
      <cdr:spPr>
        <a:xfrm xmlns:a="http://schemas.openxmlformats.org/drawingml/2006/main">
          <a:off x="285660" y="3803716"/>
          <a:ext cx="914561" cy="90575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100" b="0" i="0">
              <a:latin typeface="+mn-lt"/>
              <a:ea typeface="+mn-ea"/>
              <a:cs typeface="+mn-cs"/>
            </a:rPr>
            <a:t>Comp.BAS-RECHG-m.m.</a:t>
          </a:r>
          <a:r>
            <a:rPr lang="en-US" sz="1100">
              <a:latin typeface="+mn-lt"/>
              <a:ea typeface="+mn-ea"/>
              <a:cs typeface="+mn-cs"/>
            </a:rPr>
            <a:t> </a:t>
          </a:r>
          <a:endParaRPr lang="th-TH" sz="1100">
            <a:latin typeface="+mn-lt"/>
            <a:ea typeface="+mn-ea"/>
            <a:cs typeface="+mn-cs"/>
          </a:endParaRPr>
        </a:p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0.78822</cdr:x>
      <cdr:y>0.47442</cdr:y>
    </cdr:from>
    <cdr:to>
      <cdr:x>0.9025</cdr:x>
      <cdr:y>0.59403</cdr:y>
    </cdr:to>
    <cdr:sp macro="" textlink="">
      <cdr:nvSpPr>
        <cdr:cNvPr id="83" name="TextBox 82"/>
        <cdr:cNvSpPr txBox="1"/>
      </cdr:nvSpPr>
      <cdr:spPr>
        <a:xfrm xmlns:a="http://schemas.openxmlformats.org/drawingml/2006/main">
          <a:off x="6307978" y="3592537"/>
          <a:ext cx="914531" cy="9057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100" b="0" i="0">
              <a:latin typeface="+mn-lt"/>
              <a:ea typeface="+mn-ea"/>
              <a:cs typeface="+mn-cs"/>
            </a:rPr>
            <a:t>Comp.BAS-RECHG-m.m.</a:t>
          </a:r>
          <a:r>
            <a:rPr lang="en-US" sz="1100">
              <a:latin typeface="+mn-lt"/>
              <a:ea typeface="+mn-ea"/>
              <a:cs typeface="+mn-cs"/>
            </a:rPr>
            <a:t> </a:t>
          </a:r>
          <a:endParaRPr lang="th-TH" sz="1100">
            <a:latin typeface="+mn-lt"/>
            <a:ea typeface="+mn-ea"/>
            <a:cs typeface="+mn-cs"/>
          </a:endParaRPr>
        </a:p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0.78905</cdr:x>
      <cdr:y>0.50355</cdr:y>
    </cdr:from>
    <cdr:to>
      <cdr:x>0.90332</cdr:x>
      <cdr:y>0.62316</cdr:y>
    </cdr:to>
    <cdr:sp macro="" textlink="">
      <cdr:nvSpPr>
        <cdr:cNvPr id="84" name="TextBox 83"/>
        <cdr:cNvSpPr txBox="1"/>
      </cdr:nvSpPr>
      <cdr:spPr>
        <a:xfrm xmlns:a="http://schemas.openxmlformats.org/drawingml/2006/main">
          <a:off x="6314584" y="3813173"/>
          <a:ext cx="914481" cy="90575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en-US" sz="1100" b="0" i="0">
              <a:latin typeface="+mn-lt"/>
              <a:ea typeface="+mn-ea"/>
              <a:cs typeface="+mn-cs"/>
            </a:rPr>
            <a:t>OBS.BAS-RECHG-m.m.</a:t>
          </a:r>
          <a:endParaRPr lang="th-TH" sz="1100"/>
        </a:p>
      </cdr:txBody>
    </cdr:sp>
  </cdr:relSizeAnchor>
  <cdr:relSizeAnchor xmlns:cdr="http://schemas.openxmlformats.org/drawingml/2006/chartDrawing">
    <cdr:from>
      <cdr:x>0.5033</cdr:x>
      <cdr:y>0.85837</cdr:y>
    </cdr:from>
    <cdr:to>
      <cdr:x>0.61684</cdr:x>
      <cdr:y>0.97799</cdr:y>
    </cdr:to>
    <cdr:sp macro="" textlink="">
      <cdr:nvSpPr>
        <cdr:cNvPr id="85" name="TextBox 84"/>
        <cdr:cNvSpPr txBox="1"/>
      </cdr:nvSpPr>
      <cdr:spPr>
        <a:xfrm xmlns:a="http://schemas.openxmlformats.org/drawingml/2006/main" rot="16200000">
          <a:off x="4029238" y="6498672"/>
          <a:ext cx="905829" cy="90863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100" b="0" i="0">
              <a:latin typeface="+mn-lt"/>
              <a:ea typeface="+mn-ea"/>
              <a:cs typeface="+mn-cs"/>
            </a:rPr>
            <a:t>Comp.BAS-RECHG-m.m.</a:t>
          </a:r>
          <a:r>
            <a:rPr lang="en-US" sz="1100">
              <a:latin typeface="+mn-lt"/>
              <a:ea typeface="+mn-ea"/>
              <a:cs typeface="+mn-cs"/>
            </a:rPr>
            <a:t> </a:t>
          </a:r>
          <a:endParaRPr lang="th-TH" sz="1100">
            <a:latin typeface="+mn-lt"/>
            <a:ea typeface="+mn-ea"/>
            <a:cs typeface="+mn-cs"/>
          </a:endParaRPr>
        </a:p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0.47529</cdr:x>
      <cdr:y>0.85134</cdr:y>
    </cdr:from>
    <cdr:to>
      <cdr:x>0.58957</cdr:x>
      <cdr:y>0.97095</cdr:y>
    </cdr:to>
    <cdr:sp macro="" textlink="">
      <cdr:nvSpPr>
        <cdr:cNvPr id="86" name="TextBox 85"/>
        <cdr:cNvSpPr txBox="1"/>
      </cdr:nvSpPr>
      <cdr:spPr>
        <a:xfrm xmlns:a="http://schemas.openxmlformats.org/drawingml/2006/main" rot="16200000">
          <a:off x="3808054" y="6442421"/>
          <a:ext cx="905752" cy="91456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100" b="0" i="0">
              <a:latin typeface="+mn-lt"/>
              <a:ea typeface="+mn-ea"/>
              <a:cs typeface="+mn-cs"/>
            </a:rPr>
            <a:t>OBS.BAS-RECHG-m.m.</a:t>
          </a:r>
          <a:r>
            <a:rPr lang="en-US" sz="1100">
              <a:latin typeface="+mn-lt"/>
              <a:ea typeface="+mn-ea"/>
              <a:cs typeface="+mn-cs"/>
            </a:rPr>
            <a:t> </a:t>
          </a:r>
          <a:endParaRPr lang="th-TH" sz="1100">
            <a:latin typeface="+mn-lt"/>
            <a:ea typeface="+mn-ea"/>
            <a:cs typeface="+mn-cs"/>
          </a:endParaRPr>
        </a:p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0.43766</cdr:x>
      <cdr:y>0.1096</cdr:y>
    </cdr:from>
    <cdr:to>
      <cdr:x>0.46696</cdr:x>
      <cdr:y>0.14714</cdr:y>
    </cdr:to>
    <cdr:sp macro="" textlink="">
      <cdr:nvSpPr>
        <cdr:cNvPr id="81" name="TextBox 80"/>
        <cdr:cNvSpPr txBox="1"/>
      </cdr:nvSpPr>
      <cdr:spPr>
        <a:xfrm xmlns:a="http://schemas.openxmlformats.org/drawingml/2006/main">
          <a:off x="3502269" y="834367"/>
          <a:ext cx="234461" cy="2857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0.81737</cdr:x>
      <cdr:y>0.10315</cdr:y>
    </cdr:from>
    <cdr:to>
      <cdr:x>0.93175</cdr:x>
      <cdr:y>0.22474</cdr:y>
    </cdr:to>
    <cdr:sp macro="" textlink="">
      <cdr:nvSpPr>
        <cdr:cNvPr id="87" name="TextBox 86"/>
        <cdr:cNvSpPr txBox="1"/>
      </cdr:nvSpPr>
      <cdr:spPr>
        <a:xfrm xmlns:a="http://schemas.openxmlformats.org/drawingml/2006/main" rot="19007729">
          <a:off x="6534150" y="77575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en-US" sz="1100"/>
            <a:t>AV.Ln</a:t>
          </a:r>
          <a:endParaRPr lang="th-TH" sz="1100"/>
        </a:p>
      </cdr:txBody>
    </cdr:sp>
  </cdr:relSizeAnchor>
  <cdr:relSizeAnchor xmlns:cdr="http://schemas.openxmlformats.org/drawingml/2006/chartDrawing">
    <cdr:from>
      <cdr:x>0.83167</cdr:x>
      <cdr:y>0.13735</cdr:y>
    </cdr:from>
    <cdr:to>
      <cdr:x>0.94605</cdr:x>
      <cdr:y>0.25894</cdr:y>
    </cdr:to>
    <cdr:sp macro="" textlink="">
      <cdr:nvSpPr>
        <cdr:cNvPr id="88" name="TextBox 87"/>
        <cdr:cNvSpPr txBox="1"/>
      </cdr:nvSpPr>
      <cdr:spPr>
        <a:xfrm xmlns:a="http://schemas.openxmlformats.org/drawingml/2006/main" rot="18930970">
          <a:off x="6648450" y="103292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en-US" sz="1100"/>
            <a:t>Symetic.ln</a:t>
          </a:r>
          <a:endParaRPr lang="th-TH" sz="1100"/>
        </a:p>
      </cdr:txBody>
    </cdr:sp>
  </cdr:relSizeAnchor>
  <cdr:relSizeAnchor xmlns:cdr="http://schemas.openxmlformats.org/drawingml/2006/chartDrawing">
    <cdr:from>
      <cdr:x>0.38668</cdr:x>
      <cdr:y>0.10587</cdr:y>
    </cdr:from>
    <cdr:to>
      <cdr:x>0.4199</cdr:x>
      <cdr:y>0.14152</cdr:y>
    </cdr:to>
    <cdr:sp macro="" textlink="">
      <cdr:nvSpPr>
        <cdr:cNvPr id="90" name="TextBox 12"/>
        <cdr:cNvSpPr txBox="1"/>
      </cdr:nvSpPr>
      <cdr:spPr>
        <a:xfrm xmlns:a="http://schemas.openxmlformats.org/drawingml/2006/main">
          <a:off x="3099288" y="805961"/>
          <a:ext cx="266291" cy="27135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en-US" sz="1100"/>
            <a:t>A</a:t>
          </a:r>
          <a:endParaRPr lang="th-TH" sz="1100"/>
        </a:p>
      </cdr:txBody>
    </cdr:sp>
  </cdr:relSizeAnchor>
  <cdr:relSizeAnchor xmlns:cdr="http://schemas.openxmlformats.org/drawingml/2006/chartDrawing">
    <cdr:from>
      <cdr:x>0.43879</cdr:x>
      <cdr:y>0.10587</cdr:y>
    </cdr:from>
    <cdr:to>
      <cdr:x>0.47201</cdr:x>
      <cdr:y>0.14152</cdr:y>
    </cdr:to>
    <cdr:sp macro="" textlink="">
      <cdr:nvSpPr>
        <cdr:cNvPr id="91" name="TextBox 12"/>
        <cdr:cNvSpPr txBox="1"/>
      </cdr:nvSpPr>
      <cdr:spPr>
        <a:xfrm xmlns:a="http://schemas.openxmlformats.org/drawingml/2006/main">
          <a:off x="3516923" y="805962"/>
          <a:ext cx="266291" cy="271356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/>
            <a:t>A</a:t>
          </a:r>
          <a:endParaRPr lang="th-TH" sz="1100"/>
        </a:p>
      </cdr:txBody>
    </cdr:sp>
  </cdr:relSizeAnchor>
  <cdr:relSizeAnchor xmlns:cdr="http://schemas.openxmlformats.org/drawingml/2006/chartDrawing">
    <cdr:from>
      <cdr:x>0.38942</cdr:x>
      <cdr:y>0.13089</cdr:y>
    </cdr:from>
    <cdr:to>
      <cdr:x>0.42265</cdr:x>
      <cdr:y>0.16654</cdr:y>
    </cdr:to>
    <cdr:sp macro="" textlink="">
      <cdr:nvSpPr>
        <cdr:cNvPr id="92" name="TextBox 12"/>
        <cdr:cNvSpPr txBox="1"/>
      </cdr:nvSpPr>
      <cdr:spPr>
        <a:xfrm xmlns:a="http://schemas.openxmlformats.org/drawingml/2006/main">
          <a:off x="3121269" y="996461"/>
          <a:ext cx="266291" cy="271356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/>
            <a:t>A</a:t>
          </a:r>
          <a:endParaRPr lang="th-TH" sz="1100"/>
        </a:p>
      </cdr:txBody>
    </cdr:sp>
  </cdr:relSizeAnchor>
  <cdr:relSizeAnchor xmlns:cdr="http://schemas.openxmlformats.org/drawingml/2006/chartDrawing">
    <cdr:from>
      <cdr:x>0.30441</cdr:x>
      <cdr:y>0.17036</cdr:y>
    </cdr:from>
    <cdr:to>
      <cdr:x>0.33763</cdr:x>
      <cdr:y>0.206</cdr:y>
    </cdr:to>
    <cdr:sp macro="" textlink="">
      <cdr:nvSpPr>
        <cdr:cNvPr id="93" name="TextBox 12"/>
        <cdr:cNvSpPr txBox="1"/>
      </cdr:nvSpPr>
      <cdr:spPr>
        <a:xfrm xmlns:a="http://schemas.openxmlformats.org/drawingml/2006/main">
          <a:off x="2439866" y="1296866"/>
          <a:ext cx="266291" cy="271356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/>
            <a:t>A</a:t>
          </a:r>
          <a:endParaRPr lang="th-TH" sz="1100"/>
        </a:p>
      </cdr:txBody>
    </cdr:sp>
  </cdr:relSizeAnchor>
  <cdr:relSizeAnchor xmlns:cdr="http://schemas.openxmlformats.org/drawingml/2006/chartDrawing">
    <cdr:from>
      <cdr:x>0.362</cdr:x>
      <cdr:y>0.25409</cdr:y>
    </cdr:from>
    <cdr:to>
      <cdr:x>0.39522</cdr:x>
      <cdr:y>0.28974</cdr:y>
    </cdr:to>
    <cdr:sp macro="" textlink="">
      <cdr:nvSpPr>
        <cdr:cNvPr id="94" name="TextBox 12"/>
        <cdr:cNvSpPr txBox="1"/>
      </cdr:nvSpPr>
      <cdr:spPr>
        <a:xfrm xmlns:a="http://schemas.openxmlformats.org/drawingml/2006/main">
          <a:off x="2901462" y="1934307"/>
          <a:ext cx="266291" cy="271356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/>
            <a:t>A</a:t>
          </a:r>
          <a:endParaRPr lang="th-TH" sz="1100"/>
        </a:p>
      </cdr:txBody>
    </cdr:sp>
  </cdr:relSizeAnchor>
  <cdr:relSizeAnchor xmlns:cdr="http://schemas.openxmlformats.org/drawingml/2006/chartDrawing">
    <cdr:from>
      <cdr:x>0.25504</cdr:x>
      <cdr:y>0.26853</cdr:y>
    </cdr:from>
    <cdr:to>
      <cdr:x>0.28827</cdr:x>
      <cdr:y>0.30417</cdr:y>
    </cdr:to>
    <cdr:sp macro="" textlink="">
      <cdr:nvSpPr>
        <cdr:cNvPr id="95" name="TextBox 12"/>
        <cdr:cNvSpPr txBox="1"/>
      </cdr:nvSpPr>
      <cdr:spPr>
        <a:xfrm xmlns:a="http://schemas.openxmlformats.org/drawingml/2006/main">
          <a:off x="2044211" y="2044212"/>
          <a:ext cx="266291" cy="271356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/>
            <a:t>A</a:t>
          </a:r>
          <a:endParaRPr lang="th-TH" sz="1100"/>
        </a:p>
      </cdr:txBody>
    </cdr:sp>
  </cdr:relSizeAnchor>
  <cdr:relSizeAnchor xmlns:cdr="http://schemas.openxmlformats.org/drawingml/2006/chartDrawing">
    <cdr:from>
      <cdr:x>0.17826</cdr:x>
      <cdr:y>0.30895</cdr:y>
    </cdr:from>
    <cdr:to>
      <cdr:x>0.21148</cdr:x>
      <cdr:y>0.3446</cdr:y>
    </cdr:to>
    <cdr:sp macro="" textlink="">
      <cdr:nvSpPr>
        <cdr:cNvPr id="96" name="TextBox 12"/>
        <cdr:cNvSpPr txBox="1"/>
      </cdr:nvSpPr>
      <cdr:spPr>
        <a:xfrm xmlns:a="http://schemas.openxmlformats.org/drawingml/2006/main">
          <a:off x="1428750" y="2351943"/>
          <a:ext cx="266291" cy="271356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/>
            <a:t>A</a:t>
          </a:r>
          <a:endParaRPr lang="th-TH" sz="1100"/>
        </a:p>
      </cdr:txBody>
    </cdr:sp>
  </cdr:relSizeAnchor>
  <cdr:relSizeAnchor xmlns:cdr="http://schemas.openxmlformats.org/drawingml/2006/chartDrawing">
    <cdr:from>
      <cdr:x>0.37571</cdr:x>
      <cdr:y>0.30318</cdr:y>
    </cdr:from>
    <cdr:to>
      <cdr:x>0.40893</cdr:x>
      <cdr:y>0.33882</cdr:y>
    </cdr:to>
    <cdr:sp macro="" textlink="">
      <cdr:nvSpPr>
        <cdr:cNvPr id="97" name="TextBox 12"/>
        <cdr:cNvSpPr txBox="1"/>
      </cdr:nvSpPr>
      <cdr:spPr>
        <a:xfrm xmlns:a="http://schemas.openxmlformats.org/drawingml/2006/main">
          <a:off x="3011365" y="2307981"/>
          <a:ext cx="266291" cy="271356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/>
            <a:t>A</a:t>
          </a:r>
          <a:endParaRPr lang="th-TH" sz="1100"/>
        </a:p>
      </cdr:txBody>
    </cdr:sp>
  </cdr:relSizeAnchor>
  <cdr:relSizeAnchor xmlns:cdr="http://schemas.openxmlformats.org/drawingml/2006/chartDrawing">
    <cdr:from>
      <cdr:x>0.33275</cdr:x>
      <cdr:y>0.35034</cdr:y>
    </cdr:from>
    <cdr:to>
      <cdr:x>0.36597</cdr:x>
      <cdr:y>0.38598</cdr:y>
    </cdr:to>
    <cdr:sp macro="" textlink="">
      <cdr:nvSpPr>
        <cdr:cNvPr id="98" name="TextBox 12"/>
        <cdr:cNvSpPr txBox="1"/>
      </cdr:nvSpPr>
      <cdr:spPr>
        <a:xfrm xmlns:a="http://schemas.openxmlformats.org/drawingml/2006/main">
          <a:off x="2667000" y="2667000"/>
          <a:ext cx="266291" cy="271356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/>
            <a:t>A</a:t>
          </a:r>
          <a:endParaRPr lang="th-TH" sz="1100"/>
        </a:p>
      </cdr:txBody>
    </cdr:sp>
  </cdr:relSizeAnchor>
  <cdr:relSizeAnchor xmlns:cdr="http://schemas.openxmlformats.org/drawingml/2006/chartDrawing">
    <cdr:from>
      <cdr:x>0.2523</cdr:x>
      <cdr:y>0.37921</cdr:y>
    </cdr:from>
    <cdr:to>
      <cdr:x>0.28553</cdr:x>
      <cdr:y>0.41486</cdr:y>
    </cdr:to>
    <cdr:sp macro="" textlink="">
      <cdr:nvSpPr>
        <cdr:cNvPr id="99" name="TextBox 12"/>
        <cdr:cNvSpPr txBox="1"/>
      </cdr:nvSpPr>
      <cdr:spPr>
        <a:xfrm xmlns:a="http://schemas.openxmlformats.org/drawingml/2006/main">
          <a:off x="2022230" y="2886808"/>
          <a:ext cx="266291" cy="271356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/>
            <a:t>A</a:t>
          </a:r>
          <a:endParaRPr lang="th-TH" sz="1100"/>
        </a:p>
      </cdr:txBody>
    </cdr:sp>
  </cdr:relSizeAnchor>
  <cdr:relSizeAnchor xmlns:cdr="http://schemas.openxmlformats.org/drawingml/2006/chartDrawing">
    <cdr:from>
      <cdr:x>0.36931</cdr:x>
      <cdr:y>0.37536</cdr:y>
    </cdr:from>
    <cdr:to>
      <cdr:x>0.40254</cdr:x>
      <cdr:y>0.41101</cdr:y>
    </cdr:to>
    <cdr:sp macro="" textlink="">
      <cdr:nvSpPr>
        <cdr:cNvPr id="100" name="TextBox 12"/>
        <cdr:cNvSpPr txBox="1"/>
      </cdr:nvSpPr>
      <cdr:spPr>
        <a:xfrm xmlns:a="http://schemas.openxmlformats.org/drawingml/2006/main">
          <a:off x="2960077" y="2857500"/>
          <a:ext cx="266291" cy="271356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/>
            <a:t>A</a:t>
          </a:r>
          <a:endParaRPr lang="th-TH" sz="1100"/>
        </a:p>
      </cdr:txBody>
    </cdr:sp>
  </cdr:relSizeAnchor>
  <cdr:relSizeAnchor xmlns:cdr="http://schemas.openxmlformats.org/drawingml/2006/chartDrawing">
    <cdr:from>
      <cdr:x>0.3684</cdr:x>
      <cdr:y>0.35322</cdr:y>
    </cdr:from>
    <cdr:to>
      <cdr:x>0.40162</cdr:x>
      <cdr:y>0.38887</cdr:y>
    </cdr:to>
    <cdr:sp macro="" textlink="">
      <cdr:nvSpPr>
        <cdr:cNvPr id="101" name="TextBox 12"/>
        <cdr:cNvSpPr txBox="1"/>
      </cdr:nvSpPr>
      <cdr:spPr>
        <a:xfrm xmlns:a="http://schemas.openxmlformats.org/drawingml/2006/main">
          <a:off x="2952750" y="2688981"/>
          <a:ext cx="266291" cy="271356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/>
            <a:t>A</a:t>
          </a:r>
          <a:endParaRPr lang="th-TH" sz="1100"/>
        </a:p>
      </cdr:txBody>
    </cdr:sp>
  </cdr:relSizeAnchor>
  <cdr:relSizeAnchor xmlns:cdr="http://schemas.openxmlformats.org/drawingml/2006/chartDrawing">
    <cdr:from>
      <cdr:x>0.43443</cdr:x>
      <cdr:y>0.2281</cdr:y>
    </cdr:from>
    <cdr:to>
      <cdr:x>0.54852</cdr:x>
      <cdr:y>0.34821</cdr:y>
    </cdr:to>
    <cdr:sp macro="" textlink="">
      <cdr:nvSpPr>
        <cdr:cNvPr id="102" name="TextBox 101"/>
        <cdr:cNvSpPr txBox="1"/>
      </cdr:nvSpPr>
      <cdr:spPr>
        <a:xfrm xmlns:a="http://schemas.openxmlformats.org/drawingml/2006/main">
          <a:off x="3482013" y="1736439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en-US" sz="1100"/>
            <a:t>J</a:t>
          </a:r>
          <a:endParaRPr lang="th-TH" sz="1100"/>
        </a:p>
      </cdr:txBody>
    </cdr:sp>
  </cdr:relSizeAnchor>
  <cdr:relSizeAnchor xmlns:cdr="http://schemas.openxmlformats.org/drawingml/2006/chartDrawing">
    <cdr:from>
      <cdr:x>0.30624</cdr:x>
      <cdr:y>0.41771</cdr:y>
    </cdr:from>
    <cdr:to>
      <cdr:x>0.33296</cdr:x>
      <cdr:y>0.45331</cdr:y>
    </cdr:to>
    <cdr:sp macro="" textlink="">
      <cdr:nvSpPr>
        <cdr:cNvPr id="103" name="TextBox 1"/>
        <cdr:cNvSpPr txBox="1"/>
      </cdr:nvSpPr>
      <cdr:spPr>
        <a:xfrm xmlns:a="http://schemas.openxmlformats.org/drawingml/2006/main">
          <a:off x="2454519" y="3179884"/>
          <a:ext cx="214205" cy="27105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/>
            <a:t>J</a:t>
          </a:r>
          <a:endParaRPr lang="th-TH" sz="1100"/>
        </a:p>
      </cdr:txBody>
    </cdr:sp>
  </cdr:relSizeAnchor>
  <cdr:relSizeAnchor xmlns:cdr="http://schemas.openxmlformats.org/drawingml/2006/chartDrawing">
    <cdr:from>
      <cdr:x>0.40405</cdr:x>
      <cdr:y>0.34841</cdr:y>
    </cdr:from>
    <cdr:to>
      <cdr:x>0.43077</cdr:x>
      <cdr:y>0.38402</cdr:y>
    </cdr:to>
    <cdr:sp macro="" textlink="">
      <cdr:nvSpPr>
        <cdr:cNvPr id="104" name="TextBox 1"/>
        <cdr:cNvSpPr txBox="1"/>
      </cdr:nvSpPr>
      <cdr:spPr>
        <a:xfrm xmlns:a="http://schemas.openxmlformats.org/drawingml/2006/main">
          <a:off x="3238500" y="2652346"/>
          <a:ext cx="214205" cy="27105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100"/>
            <a:t>J</a:t>
          </a:r>
          <a:endParaRPr lang="th-TH" sz="1100"/>
        </a:p>
      </cdr:txBody>
    </cdr:sp>
  </cdr:relSizeAnchor>
  <cdr:relSizeAnchor xmlns:cdr="http://schemas.openxmlformats.org/drawingml/2006/chartDrawing">
    <cdr:from>
      <cdr:x>0.43239</cdr:x>
      <cdr:y>0.65447</cdr:y>
    </cdr:from>
    <cdr:to>
      <cdr:x>0.47221</cdr:x>
      <cdr:y>0.69012</cdr:y>
    </cdr:to>
    <cdr:sp macro="" textlink="">
      <cdr:nvSpPr>
        <cdr:cNvPr id="105" name="TextBox 13"/>
        <cdr:cNvSpPr txBox="1"/>
      </cdr:nvSpPr>
      <cdr:spPr>
        <a:xfrm xmlns:a="http://schemas.openxmlformats.org/drawingml/2006/main">
          <a:off x="3465635" y="4982309"/>
          <a:ext cx="319190" cy="27135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en-US" sz="1100"/>
            <a:t>D</a:t>
          </a:r>
          <a:r>
            <a:rPr lang="en-US" sz="1100" baseline="-25000"/>
            <a:t>1</a:t>
          </a:r>
          <a:endParaRPr lang="th-TH" sz="1100" baseline="-25000"/>
        </a:p>
      </cdr:txBody>
    </cdr:sp>
  </cdr:relSizeAnchor>
  <cdr:relSizeAnchor xmlns:cdr="http://schemas.openxmlformats.org/drawingml/2006/chartDrawing">
    <cdr:from>
      <cdr:x>0.34002</cdr:x>
      <cdr:y>0.63176</cdr:y>
    </cdr:from>
    <cdr:to>
      <cdr:x>0.37984</cdr:x>
      <cdr:y>0.66741</cdr:y>
    </cdr:to>
    <cdr:sp macro="" textlink="">
      <cdr:nvSpPr>
        <cdr:cNvPr id="106" name="TextBox 13"/>
        <cdr:cNvSpPr txBox="1"/>
      </cdr:nvSpPr>
      <cdr:spPr>
        <a:xfrm xmlns:a="http://schemas.openxmlformats.org/drawingml/2006/main">
          <a:off x="2711824" y="4706472"/>
          <a:ext cx="317611" cy="26554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en-US" sz="1100"/>
            <a:t>D</a:t>
          </a:r>
          <a:r>
            <a:rPr lang="en-US" sz="1100" baseline="-25000"/>
            <a:t>1</a:t>
          </a:r>
          <a:endParaRPr lang="th-TH" sz="1100" baseline="-25000"/>
        </a:p>
      </cdr:txBody>
    </cdr:sp>
  </cdr:relSizeAnchor>
  <cdr:relSizeAnchor xmlns:cdr="http://schemas.openxmlformats.org/drawingml/2006/chartDrawing">
    <cdr:from>
      <cdr:x>0.32597</cdr:x>
      <cdr:y>0.66485</cdr:y>
    </cdr:from>
    <cdr:to>
      <cdr:x>0.36599</cdr:x>
      <cdr:y>0.70128</cdr:y>
    </cdr:to>
    <cdr:sp macro="" textlink="">
      <cdr:nvSpPr>
        <cdr:cNvPr id="109" name="TextBox 13"/>
        <cdr:cNvSpPr txBox="1"/>
      </cdr:nvSpPr>
      <cdr:spPr>
        <a:xfrm xmlns:a="http://schemas.openxmlformats.org/drawingml/2006/main">
          <a:off x="2599764" y="4953001"/>
          <a:ext cx="319190" cy="271356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/>
            <a:t>D</a:t>
          </a:r>
          <a:r>
            <a:rPr lang="en-US" sz="1100" baseline="-25000"/>
            <a:t>1</a:t>
          </a:r>
          <a:endParaRPr lang="th-TH" sz="1100" baseline="-25000"/>
        </a:p>
      </cdr:txBody>
    </cdr:sp>
  </cdr:relSizeAnchor>
  <cdr:relSizeAnchor xmlns:cdr="http://schemas.openxmlformats.org/drawingml/2006/chartDrawing">
    <cdr:from>
      <cdr:x>0.19952</cdr:x>
      <cdr:y>0.60168</cdr:y>
    </cdr:from>
    <cdr:to>
      <cdr:x>0.23954</cdr:x>
      <cdr:y>0.6381</cdr:y>
    </cdr:to>
    <cdr:sp macro="" textlink="">
      <cdr:nvSpPr>
        <cdr:cNvPr id="110" name="TextBox 13"/>
        <cdr:cNvSpPr txBox="1"/>
      </cdr:nvSpPr>
      <cdr:spPr>
        <a:xfrm xmlns:a="http://schemas.openxmlformats.org/drawingml/2006/main">
          <a:off x="1591235" y="4482352"/>
          <a:ext cx="319190" cy="27135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en-US" sz="1100"/>
            <a:t>D</a:t>
          </a:r>
          <a:r>
            <a:rPr lang="en-US" sz="1100" baseline="-25000"/>
            <a:t>1</a:t>
          </a:r>
          <a:endParaRPr lang="th-TH" sz="1100" baseline="-25000"/>
        </a:p>
      </cdr:txBody>
    </cdr:sp>
  </cdr:relSizeAnchor>
  <cdr:relSizeAnchor xmlns:cdr="http://schemas.openxmlformats.org/drawingml/2006/chartDrawing">
    <cdr:from>
      <cdr:x>0.41168</cdr:x>
      <cdr:y>0.53098</cdr:y>
    </cdr:from>
    <cdr:to>
      <cdr:x>0.4517</cdr:x>
      <cdr:y>0.5674</cdr:y>
    </cdr:to>
    <cdr:sp macro="" textlink="">
      <cdr:nvSpPr>
        <cdr:cNvPr id="112" name="TextBox 13"/>
        <cdr:cNvSpPr txBox="1"/>
      </cdr:nvSpPr>
      <cdr:spPr>
        <a:xfrm xmlns:a="http://schemas.openxmlformats.org/drawingml/2006/main">
          <a:off x="3283323" y="3955677"/>
          <a:ext cx="319190" cy="27135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en-US" sz="1100"/>
            <a:t>D</a:t>
          </a:r>
          <a:r>
            <a:rPr lang="en-US" sz="1100" baseline="-25000"/>
            <a:t>2</a:t>
          </a:r>
          <a:endParaRPr lang="th-TH" sz="1100" baseline="-25000"/>
        </a:p>
      </cdr:txBody>
    </cdr:sp>
  </cdr:relSizeAnchor>
  <cdr:relSizeAnchor xmlns:cdr="http://schemas.openxmlformats.org/drawingml/2006/chartDrawing">
    <cdr:from>
      <cdr:x>0.45102</cdr:x>
      <cdr:y>0.54602</cdr:y>
    </cdr:from>
    <cdr:to>
      <cdr:x>0.49104</cdr:x>
      <cdr:y>0.58245</cdr:y>
    </cdr:to>
    <cdr:sp macro="" textlink="">
      <cdr:nvSpPr>
        <cdr:cNvPr id="113" name="TextBox 13"/>
        <cdr:cNvSpPr txBox="1"/>
      </cdr:nvSpPr>
      <cdr:spPr>
        <a:xfrm xmlns:a="http://schemas.openxmlformats.org/drawingml/2006/main">
          <a:off x="3597089" y="4067736"/>
          <a:ext cx="319190" cy="27135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/>
            <a:t>D</a:t>
          </a:r>
          <a:r>
            <a:rPr lang="en-US" sz="1100" baseline="-25000"/>
            <a:t>2</a:t>
          </a:r>
          <a:endParaRPr lang="th-TH" sz="1100" baseline="-25000"/>
        </a:p>
      </cdr:txBody>
    </cdr:sp>
  </cdr:relSizeAnchor>
  <cdr:relSizeAnchor xmlns:cdr="http://schemas.openxmlformats.org/drawingml/2006/chartDrawing">
    <cdr:from>
      <cdr:x>0.3611</cdr:x>
      <cdr:y>0.55956</cdr:y>
    </cdr:from>
    <cdr:to>
      <cdr:x>0.40112</cdr:x>
      <cdr:y>0.59598</cdr:y>
    </cdr:to>
    <cdr:sp macro="" textlink="">
      <cdr:nvSpPr>
        <cdr:cNvPr id="114" name="TextBox 13"/>
        <cdr:cNvSpPr txBox="1"/>
      </cdr:nvSpPr>
      <cdr:spPr>
        <a:xfrm xmlns:a="http://schemas.openxmlformats.org/drawingml/2006/main">
          <a:off x="2879910" y="4168589"/>
          <a:ext cx="319190" cy="27135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/>
            <a:t>D</a:t>
          </a:r>
          <a:r>
            <a:rPr lang="en-US" sz="1100" baseline="-25000"/>
            <a:t>2</a:t>
          </a:r>
          <a:endParaRPr lang="th-TH" sz="1100" baseline="-25000"/>
        </a:p>
      </cdr:txBody>
    </cdr:sp>
  </cdr:relSizeAnchor>
  <cdr:relSizeAnchor xmlns:cdr="http://schemas.openxmlformats.org/drawingml/2006/chartDrawing">
    <cdr:from>
      <cdr:x>0.93328</cdr:x>
      <cdr:y>0.00524</cdr:y>
    </cdr:from>
    <cdr:to>
      <cdr:x>0.97939</cdr:x>
      <cdr:y>0.51308</cdr:y>
    </cdr:to>
    <cdr:pic>
      <cdr:nvPicPr>
        <cdr:cNvPr id="2" name="รูปภาพ 88" descr="Graph 11.jpg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7467766" y="40027"/>
          <a:ext cx="369010" cy="3882259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0.02641</cdr:x>
      <cdr:y>0.02435</cdr:y>
    </cdr:from>
    <cdr:to>
      <cdr:x>0.98023</cdr:x>
      <cdr:y>0.99096</cdr:y>
    </cdr:to>
    <cdr:sp macro="" textlink="">
      <cdr:nvSpPr>
        <cdr:cNvPr id="3" name="ตัวเชื่อมต่อตรง 6"/>
        <cdr:cNvSpPr/>
      </cdr:nvSpPr>
      <cdr:spPr>
        <a:xfrm xmlns:a="http://schemas.openxmlformats.org/drawingml/2006/main" rot="10800000" flipV="1">
          <a:off x="211125" y="183121"/>
          <a:ext cx="7624947" cy="7269265"/>
        </a:xfrm>
        <a:prstGeom xmlns:a="http://schemas.openxmlformats.org/drawingml/2006/main" prst="line">
          <a:avLst/>
        </a:prstGeom>
        <a:ln xmlns:a="http://schemas.openxmlformats.org/drawingml/2006/main">
          <a:prstDash val="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0.50486</cdr:x>
      <cdr:y>0.50701</cdr:y>
    </cdr:from>
    <cdr:to>
      <cdr:x>0.97729</cdr:x>
      <cdr:y>0.9886</cdr:y>
    </cdr:to>
    <cdr:sp macro="" textlink="">
      <cdr:nvSpPr>
        <cdr:cNvPr id="11" name="ตัวเชื่อมต่อตรง 8"/>
        <cdr:cNvSpPr/>
      </cdr:nvSpPr>
      <cdr:spPr>
        <a:xfrm xmlns:a="http://schemas.openxmlformats.org/drawingml/2006/main">
          <a:off x="4039979" y="3859709"/>
          <a:ext cx="3780468" cy="3666195"/>
        </a:xfrm>
        <a:prstGeom xmlns:a="http://schemas.openxmlformats.org/drawingml/2006/main" prst="line">
          <a:avLst/>
        </a:prstGeom>
        <a:ln xmlns:a="http://schemas.openxmlformats.org/drawingml/2006/main">
          <a:prstDash val="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0.19175</cdr:x>
      <cdr:y>0.55841</cdr:y>
    </cdr:from>
    <cdr:to>
      <cdr:x>0.48093</cdr:x>
      <cdr:y>0.85974</cdr:y>
    </cdr:to>
    <cdr:sp macro="" textlink="">
      <cdr:nvSpPr>
        <cdr:cNvPr id="13" name="ตัวเชื่อมต่อตรง 14"/>
        <cdr:cNvSpPr/>
      </cdr:nvSpPr>
      <cdr:spPr>
        <a:xfrm xmlns:a="http://schemas.openxmlformats.org/drawingml/2006/main" rot="5400000">
          <a:off x="1547505" y="4179063"/>
          <a:ext cx="2265607" cy="230446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0.22686</cdr:x>
      <cdr:y>0.6056</cdr:y>
    </cdr:from>
    <cdr:to>
      <cdr:x>0.47615</cdr:x>
      <cdr:y>0.87374</cdr:y>
    </cdr:to>
    <cdr:sp macro="" textlink="">
      <cdr:nvSpPr>
        <cdr:cNvPr id="56" name="ตัวเชื่อมต่อตรง 16"/>
        <cdr:cNvSpPr/>
      </cdr:nvSpPr>
      <cdr:spPr>
        <a:xfrm xmlns:a="http://schemas.openxmlformats.org/drawingml/2006/main" rot="5400000">
          <a:off x="1793119" y="4568094"/>
          <a:ext cx="2016061" cy="1986581"/>
        </a:xfrm>
        <a:prstGeom xmlns:a="http://schemas.openxmlformats.org/drawingml/2006/main" prst="line">
          <a:avLst/>
        </a:prstGeom>
        <a:ln xmlns:a="http://schemas.openxmlformats.org/drawingml/2006/main">
          <a:prstDash val="dash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0.26491</cdr:x>
      <cdr:y>0.66178</cdr:y>
    </cdr:from>
    <cdr:to>
      <cdr:x>0.47496</cdr:x>
      <cdr:y>0.89485</cdr:y>
    </cdr:to>
    <cdr:sp macro="" textlink="">
      <cdr:nvSpPr>
        <cdr:cNvPr id="57" name="ตัวเชื่อมต่อตรง 18"/>
        <cdr:cNvSpPr/>
      </cdr:nvSpPr>
      <cdr:spPr>
        <a:xfrm xmlns:a="http://schemas.openxmlformats.org/drawingml/2006/main" rot="5400000">
          <a:off x="2071817" y="5015020"/>
          <a:ext cx="1752363" cy="167383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0.16512</cdr:x>
      <cdr:y>0.01962</cdr:y>
    </cdr:from>
    <cdr:to>
      <cdr:x>0.47444</cdr:x>
      <cdr:y>0.41331</cdr:y>
    </cdr:to>
    <cdr:sp macro="" textlink="">
      <cdr:nvSpPr>
        <cdr:cNvPr id="58" name="รูปแบบอิสระ 25"/>
        <cdr:cNvSpPr/>
      </cdr:nvSpPr>
      <cdr:spPr>
        <a:xfrm xmlns:a="http://schemas.openxmlformats.org/drawingml/2006/main">
          <a:off x="1321236" y="149986"/>
          <a:ext cx="2475076" cy="3009572"/>
        </a:xfrm>
        <a:custGeom xmlns:a="http://schemas.openxmlformats.org/drawingml/2006/main">
          <a:avLst/>
          <a:gdLst>
            <a:gd name="connsiteX0" fmla="*/ 2363787 w 2363787"/>
            <a:gd name="connsiteY0" fmla="*/ 0 h 2936875"/>
            <a:gd name="connsiteX1" fmla="*/ 2116137 w 2363787"/>
            <a:gd name="connsiteY1" fmla="*/ 800100 h 2936875"/>
            <a:gd name="connsiteX2" fmla="*/ 1668462 w 2363787"/>
            <a:gd name="connsiteY2" fmla="*/ 1609725 h 2936875"/>
            <a:gd name="connsiteX3" fmla="*/ 982662 w 2363787"/>
            <a:gd name="connsiteY3" fmla="*/ 2314575 h 2936875"/>
            <a:gd name="connsiteX4" fmla="*/ 563562 w 2363787"/>
            <a:gd name="connsiteY4" fmla="*/ 2657475 h 2936875"/>
            <a:gd name="connsiteX5" fmla="*/ 87312 w 2363787"/>
            <a:gd name="connsiteY5" fmla="*/ 2895600 h 2936875"/>
            <a:gd name="connsiteX6" fmla="*/ 39687 w 2363787"/>
            <a:gd name="connsiteY6" fmla="*/ 2905125 h 2936875"/>
            <a:gd name="connsiteX0" fmla="*/ 2363787 w 2363787"/>
            <a:gd name="connsiteY0" fmla="*/ 0 h 2936875"/>
            <a:gd name="connsiteX1" fmla="*/ 2116137 w 2363787"/>
            <a:gd name="connsiteY1" fmla="*/ 800100 h 2936875"/>
            <a:gd name="connsiteX2" fmla="*/ 1668462 w 2363787"/>
            <a:gd name="connsiteY2" fmla="*/ 1609725 h 2936875"/>
            <a:gd name="connsiteX3" fmla="*/ 1001712 w 2363787"/>
            <a:gd name="connsiteY3" fmla="*/ 2333625 h 2936875"/>
            <a:gd name="connsiteX4" fmla="*/ 563562 w 2363787"/>
            <a:gd name="connsiteY4" fmla="*/ 2657475 h 2936875"/>
            <a:gd name="connsiteX5" fmla="*/ 87312 w 2363787"/>
            <a:gd name="connsiteY5" fmla="*/ 2895600 h 2936875"/>
            <a:gd name="connsiteX6" fmla="*/ 39687 w 2363787"/>
            <a:gd name="connsiteY6" fmla="*/ 2905125 h 2936875"/>
            <a:gd name="connsiteX0" fmla="*/ 2363787 w 2363787"/>
            <a:gd name="connsiteY0" fmla="*/ 0 h 2936875"/>
            <a:gd name="connsiteX1" fmla="*/ 2116137 w 2363787"/>
            <a:gd name="connsiteY1" fmla="*/ 800100 h 2936875"/>
            <a:gd name="connsiteX2" fmla="*/ 1668462 w 2363787"/>
            <a:gd name="connsiteY2" fmla="*/ 1609725 h 2936875"/>
            <a:gd name="connsiteX3" fmla="*/ 1001712 w 2363787"/>
            <a:gd name="connsiteY3" fmla="*/ 2333625 h 2936875"/>
            <a:gd name="connsiteX4" fmla="*/ 563562 w 2363787"/>
            <a:gd name="connsiteY4" fmla="*/ 2657475 h 2936875"/>
            <a:gd name="connsiteX5" fmla="*/ 87312 w 2363787"/>
            <a:gd name="connsiteY5" fmla="*/ 2895600 h 2936875"/>
            <a:gd name="connsiteX6" fmla="*/ 39687 w 2363787"/>
            <a:gd name="connsiteY6" fmla="*/ 2905125 h 2936875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  <a:cxn ang="0">
              <a:pos x="connsiteX2" y="connsiteY2"/>
            </a:cxn>
            <a:cxn ang="0">
              <a:pos x="connsiteX3" y="connsiteY3"/>
            </a:cxn>
            <a:cxn ang="0">
              <a:pos x="connsiteX4" y="connsiteY4"/>
            </a:cxn>
            <a:cxn ang="0">
              <a:pos x="connsiteX5" y="connsiteY5"/>
            </a:cxn>
            <a:cxn ang="0">
              <a:pos x="connsiteX6" y="connsiteY6"/>
            </a:cxn>
          </a:cxnLst>
          <a:rect l="l" t="t" r="r" b="b"/>
          <a:pathLst>
            <a:path w="2363787" h="2936875">
              <a:moveTo>
                <a:pt x="2363787" y="0"/>
              </a:moveTo>
              <a:cubicBezTo>
                <a:pt x="2297905" y="265906"/>
                <a:pt x="2232024" y="531813"/>
                <a:pt x="2116137" y="800100"/>
              </a:cubicBezTo>
              <a:cubicBezTo>
                <a:pt x="2000250" y="1068387"/>
                <a:pt x="1854199" y="1354138"/>
                <a:pt x="1668462" y="1609725"/>
              </a:cubicBezTo>
              <a:cubicBezTo>
                <a:pt x="1482725" y="1865312"/>
                <a:pt x="1223962" y="2178050"/>
                <a:pt x="1001712" y="2333625"/>
              </a:cubicBezTo>
              <a:cubicBezTo>
                <a:pt x="817562" y="2508250"/>
                <a:pt x="715962" y="2563813"/>
                <a:pt x="563562" y="2657475"/>
              </a:cubicBezTo>
              <a:cubicBezTo>
                <a:pt x="411162" y="2751137"/>
                <a:pt x="174625" y="2854325"/>
                <a:pt x="87312" y="2895600"/>
              </a:cubicBezTo>
              <a:cubicBezTo>
                <a:pt x="0" y="2936875"/>
                <a:pt x="19843" y="2921000"/>
                <a:pt x="39687" y="2905125"/>
              </a:cubicBezTo>
            </a:path>
          </a:pathLst>
        </a:custGeom>
      </cdr:spPr>
      <cdr:style>
        <a:lnRef xmlns:a="http://schemas.openxmlformats.org/drawingml/2006/main" idx="1">
          <a:schemeClr val="accent6"/>
        </a:lnRef>
        <a:fillRef xmlns:a="http://schemas.openxmlformats.org/drawingml/2006/main" idx="0">
          <a:schemeClr val="accent6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0.18194</cdr:x>
      <cdr:y>0.22391</cdr:y>
    </cdr:from>
    <cdr:to>
      <cdr:x>0.46198</cdr:x>
      <cdr:y>0.47885</cdr:y>
    </cdr:to>
    <cdr:sp macro="" textlink="">
      <cdr:nvSpPr>
        <cdr:cNvPr id="60" name="รูปแบบอิสระ 26"/>
        <cdr:cNvSpPr/>
      </cdr:nvSpPr>
      <cdr:spPr>
        <a:xfrm xmlns:a="http://schemas.openxmlformats.org/drawingml/2006/main">
          <a:off x="1455824" y="1711685"/>
          <a:ext cx="2240788" cy="1948895"/>
        </a:xfrm>
        <a:custGeom xmlns:a="http://schemas.openxmlformats.org/drawingml/2006/main">
          <a:avLst/>
          <a:gdLst>
            <a:gd name="connsiteX0" fmla="*/ 2139950 w 2139950"/>
            <a:gd name="connsiteY0" fmla="*/ 0 h 1901825"/>
            <a:gd name="connsiteX1" fmla="*/ 1930400 w 2139950"/>
            <a:gd name="connsiteY1" fmla="*/ 466725 h 1901825"/>
            <a:gd name="connsiteX2" fmla="*/ 1625600 w 2139950"/>
            <a:gd name="connsiteY2" fmla="*/ 866775 h 1901825"/>
            <a:gd name="connsiteX3" fmla="*/ 1235075 w 2139950"/>
            <a:gd name="connsiteY3" fmla="*/ 1257300 h 1901825"/>
            <a:gd name="connsiteX4" fmla="*/ 682625 w 2139950"/>
            <a:gd name="connsiteY4" fmla="*/ 1666875 h 1901825"/>
            <a:gd name="connsiteX5" fmla="*/ 101600 w 2139950"/>
            <a:gd name="connsiteY5" fmla="*/ 1866900 h 1901825"/>
            <a:gd name="connsiteX6" fmla="*/ 73025 w 2139950"/>
            <a:gd name="connsiteY6" fmla="*/ 1876425 h 1901825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  <a:cxn ang="0">
              <a:pos x="connsiteX2" y="connsiteY2"/>
            </a:cxn>
            <a:cxn ang="0">
              <a:pos x="connsiteX3" y="connsiteY3"/>
            </a:cxn>
            <a:cxn ang="0">
              <a:pos x="connsiteX4" y="connsiteY4"/>
            </a:cxn>
            <a:cxn ang="0">
              <a:pos x="connsiteX5" y="connsiteY5"/>
            </a:cxn>
            <a:cxn ang="0">
              <a:pos x="connsiteX6" y="connsiteY6"/>
            </a:cxn>
          </a:cxnLst>
          <a:rect l="l" t="t" r="r" b="b"/>
          <a:pathLst>
            <a:path w="2139950" h="1901825">
              <a:moveTo>
                <a:pt x="2139950" y="0"/>
              </a:moveTo>
              <a:cubicBezTo>
                <a:pt x="2078037" y="161131"/>
                <a:pt x="2016125" y="322263"/>
                <a:pt x="1930400" y="466725"/>
              </a:cubicBezTo>
              <a:cubicBezTo>
                <a:pt x="1844675" y="611187"/>
                <a:pt x="1741488" y="735013"/>
                <a:pt x="1625600" y="866775"/>
              </a:cubicBezTo>
              <a:cubicBezTo>
                <a:pt x="1509713" y="998538"/>
                <a:pt x="1392237" y="1123950"/>
                <a:pt x="1235075" y="1257300"/>
              </a:cubicBezTo>
              <a:cubicBezTo>
                <a:pt x="1077913" y="1390650"/>
                <a:pt x="871538" y="1565275"/>
                <a:pt x="682625" y="1666875"/>
              </a:cubicBezTo>
              <a:cubicBezTo>
                <a:pt x="493713" y="1768475"/>
                <a:pt x="203200" y="1831975"/>
                <a:pt x="101600" y="1866900"/>
              </a:cubicBezTo>
              <a:cubicBezTo>
                <a:pt x="0" y="1901825"/>
                <a:pt x="36512" y="1889125"/>
                <a:pt x="73025" y="1876425"/>
              </a:cubicBezTo>
            </a:path>
          </a:pathLst>
        </a:custGeom>
      </cdr:spPr>
      <cdr:style>
        <a:lnRef xmlns:a="http://schemas.openxmlformats.org/drawingml/2006/main" idx="1">
          <a:schemeClr val="accent6"/>
        </a:lnRef>
        <a:fillRef xmlns:a="http://schemas.openxmlformats.org/drawingml/2006/main" idx="0">
          <a:schemeClr val="accent6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0.31739</cdr:x>
      <cdr:y>0.2852</cdr:y>
    </cdr:from>
    <cdr:to>
      <cdr:x>0.47486</cdr:x>
      <cdr:y>0.49886</cdr:y>
    </cdr:to>
    <cdr:sp macro="" textlink="">
      <cdr:nvSpPr>
        <cdr:cNvPr id="61" name="รูปแบบอิสระ 30"/>
        <cdr:cNvSpPr/>
      </cdr:nvSpPr>
      <cdr:spPr>
        <a:xfrm xmlns:a="http://schemas.openxmlformats.org/drawingml/2006/main">
          <a:off x="2539650" y="2180218"/>
          <a:ext cx="1260023" cy="1633329"/>
        </a:xfrm>
        <a:custGeom xmlns:a="http://schemas.openxmlformats.org/drawingml/2006/main">
          <a:avLst/>
          <a:gdLst>
            <a:gd name="connsiteX0" fmla="*/ 1190625 w 1203325"/>
            <a:gd name="connsiteY0" fmla="*/ 0 h 1593850"/>
            <a:gd name="connsiteX1" fmla="*/ 1171575 w 1203325"/>
            <a:gd name="connsiteY1" fmla="*/ 123825 h 1593850"/>
            <a:gd name="connsiteX2" fmla="*/ 1000125 w 1203325"/>
            <a:gd name="connsiteY2" fmla="*/ 504825 h 1593850"/>
            <a:gd name="connsiteX3" fmla="*/ 800100 w 1203325"/>
            <a:gd name="connsiteY3" fmla="*/ 904875 h 1593850"/>
            <a:gd name="connsiteX4" fmla="*/ 600075 w 1203325"/>
            <a:gd name="connsiteY4" fmla="*/ 1162050 h 1593850"/>
            <a:gd name="connsiteX5" fmla="*/ 400050 w 1203325"/>
            <a:gd name="connsiteY5" fmla="*/ 1343025 h 1593850"/>
            <a:gd name="connsiteX6" fmla="*/ 161925 w 1203325"/>
            <a:gd name="connsiteY6" fmla="*/ 1514475 h 1593850"/>
            <a:gd name="connsiteX7" fmla="*/ 28575 w 1203325"/>
            <a:gd name="connsiteY7" fmla="*/ 1581150 h 1593850"/>
            <a:gd name="connsiteX8" fmla="*/ 0 w 1203325"/>
            <a:gd name="connsiteY8" fmla="*/ 1590675 h 1593850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  <a:cxn ang="0">
              <a:pos x="connsiteX2" y="connsiteY2"/>
            </a:cxn>
            <a:cxn ang="0">
              <a:pos x="connsiteX3" y="connsiteY3"/>
            </a:cxn>
            <a:cxn ang="0">
              <a:pos x="connsiteX4" y="connsiteY4"/>
            </a:cxn>
            <a:cxn ang="0">
              <a:pos x="connsiteX5" y="connsiteY5"/>
            </a:cxn>
            <a:cxn ang="0">
              <a:pos x="connsiteX6" y="connsiteY6"/>
            </a:cxn>
            <a:cxn ang="0">
              <a:pos x="connsiteX7" y="connsiteY7"/>
            </a:cxn>
            <a:cxn ang="0">
              <a:pos x="connsiteX8" y="connsiteY8"/>
            </a:cxn>
          </a:cxnLst>
          <a:rect l="l" t="t" r="r" b="b"/>
          <a:pathLst>
            <a:path w="1203325" h="1593850">
              <a:moveTo>
                <a:pt x="1190625" y="0"/>
              </a:moveTo>
              <a:cubicBezTo>
                <a:pt x="1196975" y="19844"/>
                <a:pt x="1203325" y="39688"/>
                <a:pt x="1171575" y="123825"/>
              </a:cubicBezTo>
              <a:cubicBezTo>
                <a:pt x="1139825" y="207963"/>
                <a:pt x="1062038" y="374650"/>
                <a:pt x="1000125" y="504825"/>
              </a:cubicBezTo>
              <a:cubicBezTo>
                <a:pt x="938213" y="635000"/>
                <a:pt x="866775" y="795338"/>
                <a:pt x="800100" y="904875"/>
              </a:cubicBezTo>
              <a:cubicBezTo>
                <a:pt x="733425" y="1014413"/>
                <a:pt x="666750" y="1089025"/>
                <a:pt x="600075" y="1162050"/>
              </a:cubicBezTo>
              <a:cubicBezTo>
                <a:pt x="533400" y="1235075"/>
                <a:pt x="473075" y="1284288"/>
                <a:pt x="400050" y="1343025"/>
              </a:cubicBezTo>
              <a:cubicBezTo>
                <a:pt x="327025" y="1401762"/>
                <a:pt x="223838" y="1474787"/>
                <a:pt x="161925" y="1514475"/>
              </a:cubicBezTo>
              <a:cubicBezTo>
                <a:pt x="100012" y="1554163"/>
                <a:pt x="55562" y="1568450"/>
                <a:pt x="28575" y="1581150"/>
              </a:cubicBezTo>
              <a:cubicBezTo>
                <a:pt x="1588" y="1593850"/>
                <a:pt x="794" y="1592262"/>
                <a:pt x="0" y="1590675"/>
              </a:cubicBezTo>
            </a:path>
          </a:pathLst>
        </a:custGeom>
      </cdr:spPr>
      <cdr:style>
        <a:lnRef xmlns:a="http://schemas.openxmlformats.org/drawingml/2006/main" idx="1">
          <a:schemeClr val="accent6"/>
        </a:lnRef>
        <a:fillRef xmlns:a="http://schemas.openxmlformats.org/drawingml/2006/main" idx="0">
          <a:schemeClr val="accent6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0.23118</cdr:x>
      <cdr:y>0.22264</cdr:y>
    </cdr:from>
    <cdr:to>
      <cdr:x>0.46572</cdr:x>
      <cdr:y>0.48311</cdr:y>
    </cdr:to>
    <cdr:sp macro="" textlink="">
      <cdr:nvSpPr>
        <cdr:cNvPr id="62" name="รูปแบบอิสระ 31"/>
        <cdr:cNvSpPr/>
      </cdr:nvSpPr>
      <cdr:spPr>
        <a:xfrm xmlns:a="http://schemas.openxmlformats.org/drawingml/2006/main">
          <a:off x="1849826" y="1701977"/>
          <a:ext cx="1876712" cy="1991169"/>
        </a:xfrm>
        <a:custGeom xmlns:a="http://schemas.openxmlformats.org/drawingml/2006/main">
          <a:avLst/>
          <a:gdLst>
            <a:gd name="connsiteX0" fmla="*/ 1792287 w 1792287"/>
            <a:gd name="connsiteY0" fmla="*/ 0 h 1943100"/>
            <a:gd name="connsiteX1" fmla="*/ 1716087 w 1792287"/>
            <a:gd name="connsiteY1" fmla="*/ 285750 h 1943100"/>
            <a:gd name="connsiteX2" fmla="*/ 1544637 w 1792287"/>
            <a:gd name="connsiteY2" fmla="*/ 685800 h 1943100"/>
            <a:gd name="connsiteX3" fmla="*/ 1316037 w 1792287"/>
            <a:gd name="connsiteY3" fmla="*/ 1009650 h 1943100"/>
            <a:gd name="connsiteX4" fmla="*/ 973137 w 1792287"/>
            <a:gd name="connsiteY4" fmla="*/ 1371600 h 1943100"/>
            <a:gd name="connsiteX5" fmla="*/ 687387 w 1792287"/>
            <a:gd name="connsiteY5" fmla="*/ 1628775 h 1943100"/>
            <a:gd name="connsiteX6" fmla="*/ 411162 w 1792287"/>
            <a:gd name="connsiteY6" fmla="*/ 1819275 h 1943100"/>
            <a:gd name="connsiteX7" fmla="*/ 58737 w 1792287"/>
            <a:gd name="connsiteY7" fmla="*/ 1924050 h 1943100"/>
            <a:gd name="connsiteX8" fmla="*/ 58737 w 1792287"/>
            <a:gd name="connsiteY8" fmla="*/ 1933575 h 1943100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  <a:cxn ang="0">
              <a:pos x="connsiteX2" y="connsiteY2"/>
            </a:cxn>
            <a:cxn ang="0">
              <a:pos x="connsiteX3" y="connsiteY3"/>
            </a:cxn>
            <a:cxn ang="0">
              <a:pos x="connsiteX4" y="connsiteY4"/>
            </a:cxn>
            <a:cxn ang="0">
              <a:pos x="connsiteX5" y="connsiteY5"/>
            </a:cxn>
            <a:cxn ang="0">
              <a:pos x="connsiteX6" y="connsiteY6"/>
            </a:cxn>
            <a:cxn ang="0">
              <a:pos x="connsiteX7" y="connsiteY7"/>
            </a:cxn>
            <a:cxn ang="0">
              <a:pos x="connsiteX8" y="connsiteY8"/>
            </a:cxn>
          </a:cxnLst>
          <a:rect l="l" t="t" r="r" b="b"/>
          <a:pathLst>
            <a:path w="1792287" h="1943100">
              <a:moveTo>
                <a:pt x="1792287" y="0"/>
              </a:moveTo>
              <a:cubicBezTo>
                <a:pt x="1774824" y="85725"/>
                <a:pt x="1757362" y="171450"/>
                <a:pt x="1716087" y="285750"/>
              </a:cubicBezTo>
              <a:cubicBezTo>
                <a:pt x="1674812" y="400050"/>
                <a:pt x="1611312" y="565150"/>
                <a:pt x="1544637" y="685800"/>
              </a:cubicBezTo>
              <a:cubicBezTo>
                <a:pt x="1477962" y="806450"/>
                <a:pt x="1411287" y="895350"/>
                <a:pt x="1316037" y="1009650"/>
              </a:cubicBezTo>
              <a:cubicBezTo>
                <a:pt x="1220787" y="1123950"/>
                <a:pt x="1077912" y="1268413"/>
                <a:pt x="973137" y="1371600"/>
              </a:cubicBezTo>
              <a:cubicBezTo>
                <a:pt x="868362" y="1474788"/>
                <a:pt x="781050" y="1554163"/>
                <a:pt x="687387" y="1628775"/>
              </a:cubicBezTo>
              <a:cubicBezTo>
                <a:pt x="593725" y="1703388"/>
                <a:pt x="515937" y="1770063"/>
                <a:pt x="411162" y="1819275"/>
              </a:cubicBezTo>
              <a:cubicBezTo>
                <a:pt x="306387" y="1868487"/>
                <a:pt x="117474" y="1905000"/>
                <a:pt x="58737" y="1924050"/>
              </a:cubicBezTo>
              <a:cubicBezTo>
                <a:pt x="0" y="1943100"/>
                <a:pt x="29368" y="1938337"/>
                <a:pt x="58737" y="1933575"/>
              </a:cubicBezTo>
            </a:path>
          </a:pathLst>
        </a:custGeom>
        <a:ln xmlns:a="http://schemas.openxmlformats.org/drawingml/2006/main">
          <a:prstDash val="dash"/>
        </a:ln>
      </cdr:spPr>
      <cdr:style>
        <a:lnRef xmlns:a="http://schemas.openxmlformats.org/drawingml/2006/main" idx="1">
          <a:schemeClr val="accent6"/>
        </a:lnRef>
        <a:fillRef xmlns:a="http://schemas.openxmlformats.org/drawingml/2006/main" idx="0">
          <a:schemeClr val="accent6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0.26005</cdr:x>
      <cdr:y>0.71805</cdr:y>
    </cdr:from>
    <cdr:to>
      <cdr:x>0.37971</cdr:x>
      <cdr:y>0.84063</cdr:y>
    </cdr:to>
    <cdr:sp macro="" textlink="">
      <cdr:nvSpPr>
        <cdr:cNvPr id="63" name="TextBox 32"/>
        <cdr:cNvSpPr txBox="1"/>
      </cdr:nvSpPr>
      <cdr:spPr>
        <a:xfrm xmlns:a="http://schemas.openxmlformats.org/drawingml/2006/main" rot="18803640">
          <a:off x="1987260" y="535651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0.25008</cdr:x>
      <cdr:y>0.66825</cdr:y>
    </cdr:from>
    <cdr:to>
      <cdr:x>0.36974</cdr:x>
      <cdr:y>0.79083</cdr:y>
    </cdr:to>
    <cdr:sp macro="" textlink="">
      <cdr:nvSpPr>
        <cdr:cNvPr id="65" name="TextBox 33"/>
        <cdr:cNvSpPr txBox="1"/>
      </cdr:nvSpPr>
      <cdr:spPr>
        <a:xfrm xmlns:a="http://schemas.openxmlformats.org/drawingml/2006/main" rot="18816862">
          <a:off x="1911061" y="4985039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th-TH" sz="1100"/>
            <a:t>1-</a:t>
          </a:r>
          <a:r>
            <a:rPr lang="en-US" sz="1100"/>
            <a:t>day</a:t>
          </a:r>
          <a:endParaRPr lang="th-TH" sz="1100"/>
        </a:p>
      </cdr:txBody>
    </cdr:sp>
  </cdr:relSizeAnchor>
  <cdr:relSizeAnchor xmlns:cdr="http://schemas.openxmlformats.org/drawingml/2006/chartDrawing">
    <cdr:from>
      <cdr:x>0.14708</cdr:x>
      <cdr:y>0.0881</cdr:y>
    </cdr:from>
    <cdr:to>
      <cdr:x>0.26674</cdr:x>
      <cdr:y>0.21068</cdr:y>
    </cdr:to>
    <cdr:sp macro="" textlink="">
      <cdr:nvSpPr>
        <cdr:cNvPr id="69" name="TextBox 1"/>
        <cdr:cNvSpPr txBox="1"/>
      </cdr:nvSpPr>
      <cdr:spPr>
        <a:xfrm xmlns:a="http://schemas.openxmlformats.org/drawingml/2006/main" rot="18816862">
          <a:off x="1123950" y="65722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0.11841</cdr:x>
      <cdr:y>0.02554</cdr:y>
    </cdr:from>
    <cdr:to>
      <cdr:x>0.23807</cdr:x>
      <cdr:y>0.14811</cdr:y>
    </cdr:to>
    <cdr:sp macro="" textlink="">
      <cdr:nvSpPr>
        <cdr:cNvPr id="115" name="TextBox 1"/>
        <cdr:cNvSpPr txBox="1"/>
      </cdr:nvSpPr>
      <cdr:spPr>
        <a:xfrm xmlns:a="http://schemas.openxmlformats.org/drawingml/2006/main" rot="18816862">
          <a:off x="904875" y="1905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</cdr:x>
      <cdr:y>0</cdr:y>
    </cdr:from>
    <cdr:to>
      <cdr:x>0.11966</cdr:x>
      <cdr:y>0.12258</cdr:y>
    </cdr:to>
    <cdr:sp macro="" textlink="">
      <cdr:nvSpPr>
        <cdr:cNvPr id="116" name="TextBox 1"/>
        <cdr:cNvSpPr txBox="1"/>
      </cdr:nvSpPr>
      <cdr:spPr>
        <a:xfrm xmlns:a="http://schemas.openxmlformats.org/drawingml/2006/main" rot="18816862">
          <a:off x="0" y="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0.29121</cdr:x>
      <cdr:y>0.70784</cdr:y>
    </cdr:from>
    <cdr:to>
      <cdr:x>0.41087</cdr:x>
      <cdr:y>0.83041</cdr:y>
    </cdr:to>
    <cdr:sp macro="" textlink="">
      <cdr:nvSpPr>
        <cdr:cNvPr id="117" name="TextBox 37"/>
        <cdr:cNvSpPr txBox="1"/>
      </cdr:nvSpPr>
      <cdr:spPr>
        <a:xfrm xmlns:a="http://schemas.openxmlformats.org/drawingml/2006/main" rot="18750627">
          <a:off x="2225386" y="528031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en-US" sz="1100"/>
            <a:t>3-day</a:t>
          </a:r>
          <a:endParaRPr lang="th-TH" sz="1100"/>
        </a:p>
      </cdr:txBody>
    </cdr:sp>
  </cdr:relSizeAnchor>
  <cdr:relSizeAnchor xmlns:cdr="http://schemas.openxmlformats.org/drawingml/2006/chartDrawing">
    <cdr:from>
      <cdr:x>0.26629</cdr:x>
      <cdr:y>0.68741</cdr:y>
    </cdr:from>
    <cdr:to>
      <cdr:x>0.38594</cdr:x>
      <cdr:y>0.80998</cdr:y>
    </cdr:to>
    <cdr:sp macro="" textlink="">
      <cdr:nvSpPr>
        <cdr:cNvPr id="118" name="TextBox 38"/>
        <cdr:cNvSpPr txBox="1"/>
      </cdr:nvSpPr>
      <cdr:spPr>
        <a:xfrm xmlns:a="http://schemas.openxmlformats.org/drawingml/2006/main" rot="18739616">
          <a:off x="2034885" y="5127913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en-US" sz="1100"/>
            <a:t> 2-day</a:t>
          </a:r>
          <a:endParaRPr lang="th-TH" sz="1100"/>
        </a:p>
      </cdr:txBody>
    </cdr:sp>
  </cdr:relSizeAnchor>
  <cdr:relSizeAnchor xmlns:cdr="http://schemas.openxmlformats.org/drawingml/2006/chartDrawing">
    <cdr:from>
      <cdr:x>0.31365</cdr:x>
      <cdr:y>0.73593</cdr:y>
    </cdr:from>
    <cdr:to>
      <cdr:x>0.43331</cdr:x>
      <cdr:y>0.8585</cdr:y>
    </cdr:to>
    <cdr:sp macro="" textlink="">
      <cdr:nvSpPr>
        <cdr:cNvPr id="119" name="TextBox 39"/>
        <cdr:cNvSpPr txBox="1"/>
      </cdr:nvSpPr>
      <cdr:spPr>
        <a:xfrm xmlns:a="http://schemas.openxmlformats.org/drawingml/2006/main" rot="18909045">
          <a:off x="2396835" y="548986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en-US" sz="1100"/>
            <a:t>4-day</a:t>
          </a:r>
          <a:endParaRPr lang="th-TH" sz="1100"/>
        </a:p>
      </cdr:txBody>
    </cdr:sp>
  </cdr:relSizeAnchor>
  <cdr:relSizeAnchor xmlns:cdr="http://schemas.openxmlformats.org/drawingml/2006/chartDrawing">
    <cdr:from>
      <cdr:x>0.3473</cdr:x>
      <cdr:y>0.76657</cdr:y>
    </cdr:from>
    <cdr:to>
      <cdr:x>0.46696</cdr:x>
      <cdr:y>0.88915</cdr:y>
    </cdr:to>
    <cdr:sp macro="" textlink="">
      <cdr:nvSpPr>
        <cdr:cNvPr id="120" name="TextBox 40"/>
        <cdr:cNvSpPr txBox="1"/>
      </cdr:nvSpPr>
      <cdr:spPr>
        <a:xfrm xmlns:a="http://schemas.openxmlformats.org/drawingml/2006/main" rot="18775010">
          <a:off x="2654010" y="5718463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en-US" sz="1100"/>
            <a:t>5-day</a:t>
          </a:r>
          <a:endParaRPr lang="th-TH" sz="1100"/>
        </a:p>
      </cdr:txBody>
    </cdr:sp>
  </cdr:relSizeAnchor>
  <cdr:relSizeAnchor xmlns:cdr="http://schemas.openxmlformats.org/drawingml/2006/chartDrawing">
    <cdr:from>
      <cdr:x>0.27002</cdr:x>
      <cdr:y>0.30052</cdr:y>
    </cdr:from>
    <cdr:to>
      <cdr:x>0.38968</cdr:x>
      <cdr:y>0.4231</cdr:y>
    </cdr:to>
    <cdr:sp macro="" textlink="">
      <cdr:nvSpPr>
        <cdr:cNvPr id="121" name="TextBox 41"/>
        <cdr:cNvSpPr txBox="1"/>
      </cdr:nvSpPr>
      <cdr:spPr>
        <a:xfrm xmlns:a="http://schemas.openxmlformats.org/drawingml/2006/main" rot="19304706">
          <a:off x="2063461" y="2241839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en-US" sz="1100"/>
            <a:t>AUG</a:t>
          </a:r>
          <a:endParaRPr lang="th-TH" sz="1100"/>
        </a:p>
      </cdr:txBody>
    </cdr:sp>
  </cdr:relSizeAnchor>
  <cdr:relSizeAnchor xmlns:cdr="http://schemas.openxmlformats.org/drawingml/2006/chartDrawing">
    <cdr:from>
      <cdr:x>0.32238</cdr:x>
      <cdr:y>0.3516</cdr:y>
    </cdr:from>
    <cdr:to>
      <cdr:x>0.44203</cdr:x>
      <cdr:y>0.47417</cdr:y>
    </cdr:to>
    <cdr:sp macro="" textlink="">
      <cdr:nvSpPr>
        <cdr:cNvPr id="122" name="TextBox 42"/>
        <cdr:cNvSpPr txBox="1"/>
      </cdr:nvSpPr>
      <cdr:spPr>
        <a:xfrm xmlns:a="http://schemas.openxmlformats.org/drawingml/2006/main" rot="19095072">
          <a:off x="2463510" y="262283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en-US" sz="1100"/>
            <a:t>JULY</a:t>
          </a:r>
          <a:endParaRPr lang="th-TH" sz="1100"/>
        </a:p>
      </cdr:txBody>
    </cdr:sp>
  </cdr:relSizeAnchor>
  <cdr:relSizeAnchor xmlns:cdr="http://schemas.openxmlformats.org/drawingml/2006/chartDrawing">
    <cdr:from>
      <cdr:x>0.37473</cdr:x>
      <cdr:y>0.4065</cdr:y>
    </cdr:from>
    <cdr:to>
      <cdr:x>0.49438</cdr:x>
      <cdr:y>0.52908</cdr:y>
    </cdr:to>
    <cdr:sp macro="" textlink="">
      <cdr:nvSpPr>
        <cdr:cNvPr id="123" name="TextBox 43"/>
        <cdr:cNvSpPr txBox="1"/>
      </cdr:nvSpPr>
      <cdr:spPr>
        <a:xfrm xmlns:a="http://schemas.openxmlformats.org/drawingml/2006/main" rot="19150984">
          <a:off x="2863559" y="3032413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en-US" sz="1100"/>
            <a:t>NOV</a:t>
          </a:r>
          <a:endParaRPr lang="th-TH" sz="1100"/>
        </a:p>
      </cdr:txBody>
    </cdr:sp>
  </cdr:relSizeAnchor>
  <cdr:relSizeAnchor xmlns:cdr="http://schemas.openxmlformats.org/drawingml/2006/chartDrawing">
    <cdr:from>
      <cdr:x>0.23512</cdr:x>
      <cdr:y>0.94412</cdr:y>
    </cdr:from>
    <cdr:to>
      <cdr:x>0.26753</cdr:x>
      <cdr:y>0.9811</cdr:y>
    </cdr:to>
    <cdr:sp macro="" textlink="">
      <cdr:nvSpPr>
        <cdr:cNvPr id="124" name="TextBox 44"/>
        <cdr:cNvSpPr txBox="1"/>
      </cdr:nvSpPr>
      <cdr:spPr>
        <a:xfrm xmlns:a="http://schemas.openxmlformats.org/drawingml/2006/main">
          <a:off x="1796760" y="7051964"/>
          <a:ext cx="247650" cy="2762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0.73619</cdr:x>
      <cdr:y>0.94922</cdr:y>
    </cdr:from>
    <cdr:to>
      <cdr:x>0.76112</cdr:x>
      <cdr:y>0.976</cdr:y>
    </cdr:to>
    <cdr:sp macro="" textlink="">
      <cdr:nvSpPr>
        <cdr:cNvPr id="125" name="TextBox 45"/>
        <cdr:cNvSpPr txBox="1"/>
      </cdr:nvSpPr>
      <cdr:spPr>
        <a:xfrm xmlns:a="http://schemas.openxmlformats.org/drawingml/2006/main">
          <a:off x="5625810" y="7090064"/>
          <a:ext cx="190500" cy="2000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0.72996</cdr:x>
      <cdr:y>0.01449</cdr:y>
    </cdr:from>
    <cdr:to>
      <cdr:x>0.7524</cdr:x>
      <cdr:y>0.03617</cdr:y>
    </cdr:to>
    <cdr:sp macro="" textlink="">
      <cdr:nvSpPr>
        <cdr:cNvPr id="126" name="TextBox 46"/>
        <cdr:cNvSpPr txBox="1"/>
      </cdr:nvSpPr>
      <cdr:spPr>
        <a:xfrm xmlns:a="http://schemas.openxmlformats.org/drawingml/2006/main">
          <a:off x="5578185" y="108239"/>
          <a:ext cx="171450" cy="1619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0.50405</cdr:x>
      <cdr:y>0.04491</cdr:y>
    </cdr:from>
    <cdr:to>
      <cdr:x>0.94704</cdr:x>
      <cdr:y>0.49601</cdr:y>
    </cdr:to>
    <cdr:sp macro="" textlink="">
      <cdr:nvSpPr>
        <cdr:cNvPr id="127" name="ตัวเชื่อมต่อตรง 10"/>
        <cdr:cNvSpPr/>
      </cdr:nvSpPr>
      <cdr:spPr>
        <a:xfrm xmlns:a="http://schemas.openxmlformats.org/drawingml/2006/main" rot="5400000" flipH="1" flipV="1">
          <a:off x="4098412" y="275489"/>
          <a:ext cx="3415978" cy="354516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0.03474</cdr:x>
      <cdr:y>0.50838</cdr:y>
    </cdr:from>
    <cdr:to>
      <cdr:x>0.49698</cdr:x>
      <cdr:y>0.97698</cdr:y>
    </cdr:to>
    <cdr:sp macro="" textlink="">
      <cdr:nvSpPr>
        <cdr:cNvPr id="128" name="ตัวเชื่อมต่อตรง 12"/>
        <cdr:cNvSpPr/>
      </cdr:nvSpPr>
      <cdr:spPr>
        <a:xfrm xmlns:a="http://schemas.openxmlformats.org/drawingml/2006/main" rot="5400000">
          <a:off x="374872" y="3689511"/>
          <a:ext cx="3490963" cy="368657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0.19175</cdr:x>
      <cdr:y>0.55841</cdr:y>
    </cdr:from>
    <cdr:to>
      <cdr:x>0.48093</cdr:x>
      <cdr:y>0.85974</cdr:y>
    </cdr:to>
    <cdr:sp macro="" textlink="">
      <cdr:nvSpPr>
        <cdr:cNvPr id="129" name="ตัวเชื่อมต่อตรง 14"/>
        <cdr:cNvSpPr/>
      </cdr:nvSpPr>
      <cdr:spPr>
        <a:xfrm xmlns:a="http://schemas.openxmlformats.org/drawingml/2006/main" rot="5400000">
          <a:off x="1547505" y="4179063"/>
          <a:ext cx="2265607" cy="230446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0.22686</cdr:x>
      <cdr:y>0.6056</cdr:y>
    </cdr:from>
    <cdr:to>
      <cdr:x>0.47615</cdr:x>
      <cdr:y>0.87374</cdr:y>
    </cdr:to>
    <cdr:sp macro="" textlink="">
      <cdr:nvSpPr>
        <cdr:cNvPr id="130" name="ตัวเชื่อมต่อตรง 16"/>
        <cdr:cNvSpPr/>
      </cdr:nvSpPr>
      <cdr:spPr>
        <a:xfrm xmlns:a="http://schemas.openxmlformats.org/drawingml/2006/main" rot="5400000">
          <a:off x="1793119" y="4568094"/>
          <a:ext cx="2016061" cy="1986581"/>
        </a:xfrm>
        <a:prstGeom xmlns:a="http://schemas.openxmlformats.org/drawingml/2006/main" prst="line">
          <a:avLst/>
        </a:prstGeom>
        <a:ln xmlns:a="http://schemas.openxmlformats.org/drawingml/2006/main">
          <a:prstDash val="dash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0.26491</cdr:x>
      <cdr:y>0.66178</cdr:y>
    </cdr:from>
    <cdr:to>
      <cdr:x>0.47496</cdr:x>
      <cdr:y>0.89485</cdr:y>
    </cdr:to>
    <cdr:sp macro="" textlink="">
      <cdr:nvSpPr>
        <cdr:cNvPr id="131" name="ตัวเชื่อมต่อตรง 18"/>
        <cdr:cNvSpPr/>
      </cdr:nvSpPr>
      <cdr:spPr>
        <a:xfrm xmlns:a="http://schemas.openxmlformats.org/drawingml/2006/main" rot="5400000">
          <a:off x="2071817" y="5015020"/>
          <a:ext cx="1752363" cy="167383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0.16512</cdr:x>
      <cdr:y>0.01962</cdr:y>
    </cdr:from>
    <cdr:to>
      <cdr:x>0.47444</cdr:x>
      <cdr:y>0.41331</cdr:y>
    </cdr:to>
    <cdr:sp macro="" textlink="">
      <cdr:nvSpPr>
        <cdr:cNvPr id="132" name="รูปแบบอิสระ 25"/>
        <cdr:cNvSpPr/>
      </cdr:nvSpPr>
      <cdr:spPr>
        <a:xfrm xmlns:a="http://schemas.openxmlformats.org/drawingml/2006/main">
          <a:off x="1321236" y="149986"/>
          <a:ext cx="2475076" cy="3009572"/>
        </a:xfrm>
        <a:custGeom xmlns:a="http://schemas.openxmlformats.org/drawingml/2006/main">
          <a:avLst/>
          <a:gdLst>
            <a:gd name="connsiteX0" fmla="*/ 2363787 w 2363787"/>
            <a:gd name="connsiteY0" fmla="*/ 0 h 2936875"/>
            <a:gd name="connsiteX1" fmla="*/ 2116137 w 2363787"/>
            <a:gd name="connsiteY1" fmla="*/ 800100 h 2936875"/>
            <a:gd name="connsiteX2" fmla="*/ 1668462 w 2363787"/>
            <a:gd name="connsiteY2" fmla="*/ 1609725 h 2936875"/>
            <a:gd name="connsiteX3" fmla="*/ 982662 w 2363787"/>
            <a:gd name="connsiteY3" fmla="*/ 2314575 h 2936875"/>
            <a:gd name="connsiteX4" fmla="*/ 563562 w 2363787"/>
            <a:gd name="connsiteY4" fmla="*/ 2657475 h 2936875"/>
            <a:gd name="connsiteX5" fmla="*/ 87312 w 2363787"/>
            <a:gd name="connsiteY5" fmla="*/ 2895600 h 2936875"/>
            <a:gd name="connsiteX6" fmla="*/ 39687 w 2363787"/>
            <a:gd name="connsiteY6" fmla="*/ 2905125 h 2936875"/>
            <a:gd name="connsiteX0" fmla="*/ 2363787 w 2363787"/>
            <a:gd name="connsiteY0" fmla="*/ 0 h 2936875"/>
            <a:gd name="connsiteX1" fmla="*/ 2116137 w 2363787"/>
            <a:gd name="connsiteY1" fmla="*/ 800100 h 2936875"/>
            <a:gd name="connsiteX2" fmla="*/ 1668462 w 2363787"/>
            <a:gd name="connsiteY2" fmla="*/ 1609725 h 2936875"/>
            <a:gd name="connsiteX3" fmla="*/ 1001712 w 2363787"/>
            <a:gd name="connsiteY3" fmla="*/ 2333625 h 2936875"/>
            <a:gd name="connsiteX4" fmla="*/ 563562 w 2363787"/>
            <a:gd name="connsiteY4" fmla="*/ 2657475 h 2936875"/>
            <a:gd name="connsiteX5" fmla="*/ 87312 w 2363787"/>
            <a:gd name="connsiteY5" fmla="*/ 2895600 h 2936875"/>
            <a:gd name="connsiteX6" fmla="*/ 39687 w 2363787"/>
            <a:gd name="connsiteY6" fmla="*/ 2905125 h 2936875"/>
            <a:gd name="connsiteX0" fmla="*/ 2363787 w 2363787"/>
            <a:gd name="connsiteY0" fmla="*/ 0 h 2936875"/>
            <a:gd name="connsiteX1" fmla="*/ 2116137 w 2363787"/>
            <a:gd name="connsiteY1" fmla="*/ 800100 h 2936875"/>
            <a:gd name="connsiteX2" fmla="*/ 1668462 w 2363787"/>
            <a:gd name="connsiteY2" fmla="*/ 1609725 h 2936875"/>
            <a:gd name="connsiteX3" fmla="*/ 1001712 w 2363787"/>
            <a:gd name="connsiteY3" fmla="*/ 2333625 h 2936875"/>
            <a:gd name="connsiteX4" fmla="*/ 563562 w 2363787"/>
            <a:gd name="connsiteY4" fmla="*/ 2657475 h 2936875"/>
            <a:gd name="connsiteX5" fmla="*/ 87312 w 2363787"/>
            <a:gd name="connsiteY5" fmla="*/ 2895600 h 2936875"/>
            <a:gd name="connsiteX6" fmla="*/ 39687 w 2363787"/>
            <a:gd name="connsiteY6" fmla="*/ 2905125 h 2936875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  <a:cxn ang="0">
              <a:pos x="connsiteX2" y="connsiteY2"/>
            </a:cxn>
            <a:cxn ang="0">
              <a:pos x="connsiteX3" y="connsiteY3"/>
            </a:cxn>
            <a:cxn ang="0">
              <a:pos x="connsiteX4" y="connsiteY4"/>
            </a:cxn>
            <a:cxn ang="0">
              <a:pos x="connsiteX5" y="connsiteY5"/>
            </a:cxn>
            <a:cxn ang="0">
              <a:pos x="connsiteX6" y="connsiteY6"/>
            </a:cxn>
          </a:cxnLst>
          <a:rect l="l" t="t" r="r" b="b"/>
          <a:pathLst>
            <a:path w="2363787" h="2936875">
              <a:moveTo>
                <a:pt x="2363787" y="0"/>
              </a:moveTo>
              <a:cubicBezTo>
                <a:pt x="2297905" y="265906"/>
                <a:pt x="2232024" y="531813"/>
                <a:pt x="2116137" y="800100"/>
              </a:cubicBezTo>
              <a:cubicBezTo>
                <a:pt x="2000250" y="1068387"/>
                <a:pt x="1854199" y="1354138"/>
                <a:pt x="1668462" y="1609725"/>
              </a:cubicBezTo>
              <a:cubicBezTo>
                <a:pt x="1482725" y="1865312"/>
                <a:pt x="1223962" y="2178050"/>
                <a:pt x="1001712" y="2333625"/>
              </a:cubicBezTo>
              <a:cubicBezTo>
                <a:pt x="817562" y="2508250"/>
                <a:pt x="715962" y="2563813"/>
                <a:pt x="563562" y="2657475"/>
              </a:cubicBezTo>
              <a:cubicBezTo>
                <a:pt x="411162" y="2751137"/>
                <a:pt x="174625" y="2854325"/>
                <a:pt x="87312" y="2895600"/>
              </a:cubicBezTo>
              <a:cubicBezTo>
                <a:pt x="0" y="2936875"/>
                <a:pt x="19843" y="2921000"/>
                <a:pt x="39687" y="2905125"/>
              </a:cubicBezTo>
            </a:path>
          </a:pathLst>
        </a:custGeom>
      </cdr:spPr>
      <cdr:style>
        <a:lnRef xmlns:a="http://schemas.openxmlformats.org/drawingml/2006/main" idx="1">
          <a:schemeClr val="accent6"/>
        </a:lnRef>
        <a:fillRef xmlns:a="http://schemas.openxmlformats.org/drawingml/2006/main" idx="0">
          <a:schemeClr val="accent6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0.18194</cdr:x>
      <cdr:y>0.22391</cdr:y>
    </cdr:from>
    <cdr:to>
      <cdr:x>0.46198</cdr:x>
      <cdr:y>0.47885</cdr:y>
    </cdr:to>
    <cdr:sp macro="" textlink="">
      <cdr:nvSpPr>
        <cdr:cNvPr id="133" name="รูปแบบอิสระ 26"/>
        <cdr:cNvSpPr/>
      </cdr:nvSpPr>
      <cdr:spPr>
        <a:xfrm xmlns:a="http://schemas.openxmlformats.org/drawingml/2006/main">
          <a:off x="1455824" y="1711685"/>
          <a:ext cx="2240788" cy="1948895"/>
        </a:xfrm>
        <a:custGeom xmlns:a="http://schemas.openxmlformats.org/drawingml/2006/main">
          <a:avLst/>
          <a:gdLst>
            <a:gd name="connsiteX0" fmla="*/ 2139950 w 2139950"/>
            <a:gd name="connsiteY0" fmla="*/ 0 h 1901825"/>
            <a:gd name="connsiteX1" fmla="*/ 1930400 w 2139950"/>
            <a:gd name="connsiteY1" fmla="*/ 466725 h 1901825"/>
            <a:gd name="connsiteX2" fmla="*/ 1625600 w 2139950"/>
            <a:gd name="connsiteY2" fmla="*/ 866775 h 1901825"/>
            <a:gd name="connsiteX3" fmla="*/ 1235075 w 2139950"/>
            <a:gd name="connsiteY3" fmla="*/ 1257300 h 1901825"/>
            <a:gd name="connsiteX4" fmla="*/ 682625 w 2139950"/>
            <a:gd name="connsiteY4" fmla="*/ 1666875 h 1901825"/>
            <a:gd name="connsiteX5" fmla="*/ 101600 w 2139950"/>
            <a:gd name="connsiteY5" fmla="*/ 1866900 h 1901825"/>
            <a:gd name="connsiteX6" fmla="*/ 73025 w 2139950"/>
            <a:gd name="connsiteY6" fmla="*/ 1876425 h 1901825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  <a:cxn ang="0">
              <a:pos x="connsiteX2" y="connsiteY2"/>
            </a:cxn>
            <a:cxn ang="0">
              <a:pos x="connsiteX3" y="connsiteY3"/>
            </a:cxn>
            <a:cxn ang="0">
              <a:pos x="connsiteX4" y="connsiteY4"/>
            </a:cxn>
            <a:cxn ang="0">
              <a:pos x="connsiteX5" y="connsiteY5"/>
            </a:cxn>
            <a:cxn ang="0">
              <a:pos x="connsiteX6" y="connsiteY6"/>
            </a:cxn>
          </a:cxnLst>
          <a:rect l="l" t="t" r="r" b="b"/>
          <a:pathLst>
            <a:path w="2139950" h="1901825">
              <a:moveTo>
                <a:pt x="2139950" y="0"/>
              </a:moveTo>
              <a:cubicBezTo>
                <a:pt x="2078037" y="161131"/>
                <a:pt x="2016125" y="322263"/>
                <a:pt x="1930400" y="466725"/>
              </a:cubicBezTo>
              <a:cubicBezTo>
                <a:pt x="1844675" y="611187"/>
                <a:pt x="1741488" y="735013"/>
                <a:pt x="1625600" y="866775"/>
              </a:cubicBezTo>
              <a:cubicBezTo>
                <a:pt x="1509713" y="998538"/>
                <a:pt x="1392237" y="1123950"/>
                <a:pt x="1235075" y="1257300"/>
              </a:cubicBezTo>
              <a:cubicBezTo>
                <a:pt x="1077913" y="1390650"/>
                <a:pt x="871538" y="1565275"/>
                <a:pt x="682625" y="1666875"/>
              </a:cubicBezTo>
              <a:cubicBezTo>
                <a:pt x="493713" y="1768475"/>
                <a:pt x="203200" y="1831975"/>
                <a:pt x="101600" y="1866900"/>
              </a:cubicBezTo>
              <a:cubicBezTo>
                <a:pt x="0" y="1901825"/>
                <a:pt x="36512" y="1889125"/>
                <a:pt x="73025" y="1876425"/>
              </a:cubicBezTo>
            </a:path>
          </a:pathLst>
        </a:custGeom>
      </cdr:spPr>
      <cdr:style>
        <a:lnRef xmlns:a="http://schemas.openxmlformats.org/drawingml/2006/main" idx="1">
          <a:schemeClr val="accent6"/>
        </a:lnRef>
        <a:fillRef xmlns:a="http://schemas.openxmlformats.org/drawingml/2006/main" idx="0">
          <a:schemeClr val="accent6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0.31739</cdr:x>
      <cdr:y>0.2852</cdr:y>
    </cdr:from>
    <cdr:to>
      <cdr:x>0.47486</cdr:x>
      <cdr:y>0.49886</cdr:y>
    </cdr:to>
    <cdr:sp macro="" textlink="">
      <cdr:nvSpPr>
        <cdr:cNvPr id="134" name="รูปแบบอิสระ 30"/>
        <cdr:cNvSpPr/>
      </cdr:nvSpPr>
      <cdr:spPr>
        <a:xfrm xmlns:a="http://schemas.openxmlformats.org/drawingml/2006/main">
          <a:off x="2539650" y="2180218"/>
          <a:ext cx="1260023" cy="1633329"/>
        </a:xfrm>
        <a:custGeom xmlns:a="http://schemas.openxmlformats.org/drawingml/2006/main">
          <a:avLst/>
          <a:gdLst>
            <a:gd name="connsiteX0" fmla="*/ 1190625 w 1203325"/>
            <a:gd name="connsiteY0" fmla="*/ 0 h 1593850"/>
            <a:gd name="connsiteX1" fmla="*/ 1171575 w 1203325"/>
            <a:gd name="connsiteY1" fmla="*/ 123825 h 1593850"/>
            <a:gd name="connsiteX2" fmla="*/ 1000125 w 1203325"/>
            <a:gd name="connsiteY2" fmla="*/ 504825 h 1593850"/>
            <a:gd name="connsiteX3" fmla="*/ 800100 w 1203325"/>
            <a:gd name="connsiteY3" fmla="*/ 904875 h 1593850"/>
            <a:gd name="connsiteX4" fmla="*/ 600075 w 1203325"/>
            <a:gd name="connsiteY4" fmla="*/ 1162050 h 1593850"/>
            <a:gd name="connsiteX5" fmla="*/ 400050 w 1203325"/>
            <a:gd name="connsiteY5" fmla="*/ 1343025 h 1593850"/>
            <a:gd name="connsiteX6" fmla="*/ 161925 w 1203325"/>
            <a:gd name="connsiteY6" fmla="*/ 1514475 h 1593850"/>
            <a:gd name="connsiteX7" fmla="*/ 28575 w 1203325"/>
            <a:gd name="connsiteY7" fmla="*/ 1581150 h 1593850"/>
            <a:gd name="connsiteX8" fmla="*/ 0 w 1203325"/>
            <a:gd name="connsiteY8" fmla="*/ 1590675 h 1593850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  <a:cxn ang="0">
              <a:pos x="connsiteX2" y="connsiteY2"/>
            </a:cxn>
            <a:cxn ang="0">
              <a:pos x="connsiteX3" y="connsiteY3"/>
            </a:cxn>
            <a:cxn ang="0">
              <a:pos x="connsiteX4" y="connsiteY4"/>
            </a:cxn>
            <a:cxn ang="0">
              <a:pos x="connsiteX5" y="connsiteY5"/>
            </a:cxn>
            <a:cxn ang="0">
              <a:pos x="connsiteX6" y="connsiteY6"/>
            </a:cxn>
            <a:cxn ang="0">
              <a:pos x="connsiteX7" y="connsiteY7"/>
            </a:cxn>
            <a:cxn ang="0">
              <a:pos x="connsiteX8" y="connsiteY8"/>
            </a:cxn>
          </a:cxnLst>
          <a:rect l="l" t="t" r="r" b="b"/>
          <a:pathLst>
            <a:path w="1203325" h="1593850">
              <a:moveTo>
                <a:pt x="1190625" y="0"/>
              </a:moveTo>
              <a:cubicBezTo>
                <a:pt x="1196975" y="19844"/>
                <a:pt x="1203325" y="39688"/>
                <a:pt x="1171575" y="123825"/>
              </a:cubicBezTo>
              <a:cubicBezTo>
                <a:pt x="1139825" y="207963"/>
                <a:pt x="1062038" y="374650"/>
                <a:pt x="1000125" y="504825"/>
              </a:cubicBezTo>
              <a:cubicBezTo>
                <a:pt x="938213" y="635000"/>
                <a:pt x="866775" y="795338"/>
                <a:pt x="800100" y="904875"/>
              </a:cubicBezTo>
              <a:cubicBezTo>
                <a:pt x="733425" y="1014413"/>
                <a:pt x="666750" y="1089025"/>
                <a:pt x="600075" y="1162050"/>
              </a:cubicBezTo>
              <a:cubicBezTo>
                <a:pt x="533400" y="1235075"/>
                <a:pt x="473075" y="1284288"/>
                <a:pt x="400050" y="1343025"/>
              </a:cubicBezTo>
              <a:cubicBezTo>
                <a:pt x="327025" y="1401762"/>
                <a:pt x="223838" y="1474787"/>
                <a:pt x="161925" y="1514475"/>
              </a:cubicBezTo>
              <a:cubicBezTo>
                <a:pt x="100012" y="1554163"/>
                <a:pt x="55562" y="1568450"/>
                <a:pt x="28575" y="1581150"/>
              </a:cubicBezTo>
              <a:cubicBezTo>
                <a:pt x="1588" y="1593850"/>
                <a:pt x="794" y="1592262"/>
                <a:pt x="0" y="1590675"/>
              </a:cubicBezTo>
            </a:path>
          </a:pathLst>
        </a:custGeom>
      </cdr:spPr>
      <cdr:style>
        <a:lnRef xmlns:a="http://schemas.openxmlformats.org/drawingml/2006/main" idx="1">
          <a:schemeClr val="accent6"/>
        </a:lnRef>
        <a:fillRef xmlns:a="http://schemas.openxmlformats.org/drawingml/2006/main" idx="0">
          <a:schemeClr val="accent6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0.23118</cdr:x>
      <cdr:y>0.22264</cdr:y>
    </cdr:from>
    <cdr:to>
      <cdr:x>0.46572</cdr:x>
      <cdr:y>0.48311</cdr:y>
    </cdr:to>
    <cdr:sp macro="" textlink="">
      <cdr:nvSpPr>
        <cdr:cNvPr id="135" name="รูปแบบอิสระ 31"/>
        <cdr:cNvSpPr/>
      </cdr:nvSpPr>
      <cdr:spPr>
        <a:xfrm xmlns:a="http://schemas.openxmlformats.org/drawingml/2006/main">
          <a:off x="1849826" y="1701977"/>
          <a:ext cx="1876712" cy="1991169"/>
        </a:xfrm>
        <a:custGeom xmlns:a="http://schemas.openxmlformats.org/drawingml/2006/main">
          <a:avLst/>
          <a:gdLst>
            <a:gd name="connsiteX0" fmla="*/ 1792287 w 1792287"/>
            <a:gd name="connsiteY0" fmla="*/ 0 h 1943100"/>
            <a:gd name="connsiteX1" fmla="*/ 1716087 w 1792287"/>
            <a:gd name="connsiteY1" fmla="*/ 285750 h 1943100"/>
            <a:gd name="connsiteX2" fmla="*/ 1544637 w 1792287"/>
            <a:gd name="connsiteY2" fmla="*/ 685800 h 1943100"/>
            <a:gd name="connsiteX3" fmla="*/ 1316037 w 1792287"/>
            <a:gd name="connsiteY3" fmla="*/ 1009650 h 1943100"/>
            <a:gd name="connsiteX4" fmla="*/ 973137 w 1792287"/>
            <a:gd name="connsiteY4" fmla="*/ 1371600 h 1943100"/>
            <a:gd name="connsiteX5" fmla="*/ 687387 w 1792287"/>
            <a:gd name="connsiteY5" fmla="*/ 1628775 h 1943100"/>
            <a:gd name="connsiteX6" fmla="*/ 411162 w 1792287"/>
            <a:gd name="connsiteY6" fmla="*/ 1819275 h 1943100"/>
            <a:gd name="connsiteX7" fmla="*/ 58737 w 1792287"/>
            <a:gd name="connsiteY7" fmla="*/ 1924050 h 1943100"/>
            <a:gd name="connsiteX8" fmla="*/ 58737 w 1792287"/>
            <a:gd name="connsiteY8" fmla="*/ 1933575 h 1943100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  <a:cxn ang="0">
              <a:pos x="connsiteX2" y="connsiteY2"/>
            </a:cxn>
            <a:cxn ang="0">
              <a:pos x="connsiteX3" y="connsiteY3"/>
            </a:cxn>
            <a:cxn ang="0">
              <a:pos x="connsiteX4" y="connsiteY4"/>
            </a:cxn>
            <a:cxn ang="0">
              <a:pos x="connsiteX5" y="connsiteY5"/>
            </a:cxn>
            <a:cxn ang="0">
              <a:pos x="connsiteX6" y="connsiteY6"/>
            </a:cxn>
            <a:cxn ang="0">
              <a:pos x="connsiteX7" y="connsiteY7"/>
            </a:cxn>
            <a:cxn ang="0">
              <a:pos x="connsiteX8" y="connsiteY8"/>
            </a:cxn>
          </a:cxnLst>
          <a:rect l="l" t="t" r="r" b="b"/>
          <a:pathLst>
            <a:path w="1792287" h="1943100">
              <a:moveTo>
                <a:pt x="1792287" y="0"/>
              </a:moveTo>
              <a:cubicBezTo>
                <a:pt x="1774824" y="85725"/>
                <a:pt x="1757362" y="171450"/>
                <a:pt x="1716087" y="285750"/>
              </a:cubicBezTo>
              <a:cubicBezTo>
                <a:pt x="1674812" y="400050"/>
                <a:pt x="1611312" y="565150"/>
                <a:pt x="1544637" y="685800"/>
              </a:cubicBezTo>
              <a:cubicBezTo>
                <a:pt x="1477962" y="806450"/>
                <a:pt x="1411287" y="895350"/>
                <a:pt x="1316037" y="1009650"/>
              </a:cubicBezTo>
              <a:cubicBezTo>
                <a:pt x="1220787" y="1123950"/>
                <a:pt x="1077912" y="1268413"/>
                <a:pt x="973137" y="1371600"/>
              </a:cubicBezTo>
              <a:cubicBezTo>
                <a:pt x="868362" y="1474788"/>
                <a:pt x="781050" y="1554163"/>
                <a:pt x="687387" y="1628775"/>
              </a:cubicBezTo>
              <a:cubicBezTo>
                <a:pt x="593725" y="1703388"/>
                <a:pt x="515937" y="1770063"/>
                <a:pt x="411162" y="1819275"/>
              </a:cubicBezTo>
              <a:cubicBezTo>
                <a:pt x="306387" y="1868487"/>
                <a:pt x="117474" y="1905000"/>
                <a:pt x="58737" y="1924050"/>
              </a:cubicBezTo>
              <a:cubicBezTo>
                <a:pt x="0" y="1943100"/>
                <a:pt x="29368" y="1938337"/>
                <a:pt x="58737" y="1933575"/>
              </a:cubicBezTo>
            </a:path>
          </a:pathLst>
        </a:custGeom>
        <a:ln xmlns:a="http://schemas.openxmlformats.org/drawingml/2006/main">
          <a:prstDash val="dash"/>
        </a:ln>
      </cdr:spPr>
      <cdr:style>
        <a:lnRef xmlns:a="http://schemas.openxmlformats.org/drawingml/2006/main" idx="1">
          <a:schemeClr val="accent6"/>
        </a:lnRef>
        <a:fillRef xmlns:a="http://schemas.openxmlformats.org/drawingml/2006/main" idx="0">
          <a:schemeClr val="accent6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0.26005</cdr:x>
      <cdr:y>0.71805</cdr:y>
    </cdr:from>
    <cdr:to>
      <cdr:x>0.37971</cdr:x>
      <cdr:y>0.84063</cdr:y>
    </cdr:to>
    <cdr:sp macro="" textlink="">
      <cdr:nvSpPr>
        <cdr:cNvPr id="136" name="TextBox 32"/>
        <cdr:cNvSpPr txBox="1"/>
      </cdr:nvSpPr>
      <cdr:spPr>
        <a:xfrm xmlns:a="http://schemas.openxmlformats.org/drawingml/2006/main" rot="18803640">
          <a:off x="1987260" y="535651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0.25008</cdr:x>
      <cdr:y>0.66825</cdr:y>
    </cdr:from>
    <cdr:to>
      <cdr:x>0.36974</cdr:x>
      <cdr:y>0.79083</cdr:y>
    </cdr:to>
    <cdr:sp macro="" textlink="">
      <cdr:nvSpPr>
        <cdr:cNvPr id="137" name="TextBox 33"/>
        <cdr:cNvSpPr txBox="1"/>
      </cdr:nvSpPr>
      <cdr:spPr>
        <a:xfrm xmlns:a="http://schemas.openxmlformats.org/drawingml/2006/main" rot="18816862">
          <a:off x="1911061" y="4985039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th-TH" sz="1100"/>
            <a:t>1-</a:t>
          </a:r>
          <a:r>
            <a:rPr lang="en-US" sz="1100"/>
            <a:t>day</a:t>
          </a:r>
          <a:endParaRPr lang="th-TH" sz="1100"/>
        </a:p>
      </cdr:txBody>
    </cdr:sp>
  </cdr:relSizeAnchor>
  <cdr:relSizeAnchor xmlns:cdr="http://schemas.openxmlformats.org/drawingml/2006/chartDrawing">
    <cdr:from>
      <cdr:x>0.14708</cdr:x>
      <cdr:y>0.0881</cdr:y>
    </cdr:from>
    <cdr:to>
      <cdr:x>0.26674</cdr:x>
      <cdr:y>0.21068</cdr:y>
    </cdr:to>
    <cdr:sp macro="" textlink="">
      <cdr:nvSpPr>
        <cdr:cNvPr id="138" name="TextBox 1"/>
        <cdr:cNvSpPr txBox="1"/>
      </cdr:nvSpPr>
      <cdr:spPr>
        <a:xfrm xmlns:a="http://schemas.openxmlformats.org/drawingml/2006/main" rot="18816862">
          <a:off x="1123950" y="65722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0.11841</cdr:x>
      <cdr:y>0.02554</cdr:y>
    </cdr:from>
    <cdr:to>
      <cdr:x>0.23807</cdr:x>
      <cdr:y>0.14811</cdr:y>
    </cdr:to>
    <cdr:sp macro="" textlink="">
      <cdr:nvSpPr>
        <cdr:cNvPr id="139" name="TextBox 1"/>
        <cdr:cNvSpPr txBox="1"/>
      </cdr:nvSpPr>
      <cdr:spPr>
        <a:xfrm xmlns:a="http://schemas.openxmlformats.org/drawingml/2006/main" rot="18816862">
          <a:off x="904875" y="1905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</cdr:x>
      <cdr:y>0</cdr:y>
    </cdr:from>
    <cdr:to>
      <cdr:x>0.11966</cdr:x>
      <cdr:y>0.12258</cdr:y>
    </cdr:to>
    <cdr:sp macro="" textlink="">
      <cdr:nvSpPr>
        <cdr:cNvPr id="140" name="TextBox 1"/>
        <cdr:cNvSpPr txBox="1"/>
      </cdr:nvSpPr>
      <cdr:spPr>
        <a:xfrm xmlns:a="http://schemas.openxmlformats.org/drawingml/2006/main" rot="18816862">
          <a:off x="0" y="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0.29121</cdr:x>
      <cdr:y>0.70784</cdr:y>
    </cdr:from>
    <cdr:to>
      <cdr:x>0.41087</cdr:x>
      <cdr:y>0.83041</cdr:y>
    </cdr:to>
    <cdr:sp macro="" textlink="">
      <cdr:nvSpPr>
        <cdr:cNvPr id="141" name="TextBox 37"/>
        <cdr:cNvSpPr txBox="1"/>
      </cdr:nvSpPr>
      <cdr:spPr>
        <a:xfrm xmlns:a="http://schemas.openxmlformats.org/drawingml/2006/main" rot="18750627">
          <a:off x="2225386" y="528031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en-US" sz="1100"/>
            <a:t>3-day</a:t>
          </a:r>
          <a:endParaRPr lang="th-TH" sz="1100"/>
        </a:p>
      </cdr:txBody>
    </cdr:sp>
  </cdr:relSizeAnchor>
  <cdr:relSizeAnchor xmlns:cdr="http://schemas.openxmlformats.org/drawingml/2006/chartDrawing">
    <cdr:from>
      <cdr:x>0.26629</cdr:x>
      <cdr:y>0.68741</cdr:y>
    </cdr:from>
    <cdr:to>
      <cdr:x>0.38594</cdr:x>
      <cdr:y>0.80998</cdr:y>
    </cdr:to>
    <cdr:sp macro="" textlink="">
      <cdr:nvSpPr>
        <cdr:cNvPr id="142" name="TextBox 38"/>
        <cdr:cNvSpPr txBox="1"/>
      </cdr:nvSpPr>
      <cdr:spPr>
        <a:xfrm xmlns:a="http://schemas.openxmlformats.org/drawingml/2006/main" rot="18739616">
          <a:off x="2034885" y="5127913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en-US" sz="1100"/>
            <a:t> 2-day</a:t>
          </a:r>
          <a:endParaRPr lang="th-TH" sz="1100"/>
        </a:p>
      </cdr:txBody>
    </cdr:sp>
  </cdr:relSizeAnchor>
  <cdr:relSizeAnchor xmlns:cdr="http://schemas.openxmlformats.org/drawingml/2006/chartDrawing">
    <cdr:from>
      <cdr:x>0.31365</cdr:x>
      <cdr:y>0.73593</cdr:y>
    </cdr:from>
    <cdr:to>
      <cdr:x>0.43331</cdr:x>
      <cdr:y>0.8585</cdr:y>
    </cdr:to>
    <cdr:sp macro="" textlink="">
      <cdr:nvSpPr>
        <cdr:cNvPr id="143" name="TextBox 39"/>
        <cdr:cNvSpPr txBox="1"/>
      </cdr:nvSpPr>
      <cdr:spPr>
        <a:xfrm xmlns:a="http://schemas.openxmlformats.org/drawingml/2006/main" rot="18909045">
          <a:off x="2396835" y="548986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en-US" sz="1100"/>
            <a:t>4-day</a:t>
          </a:r>
          <a:endParaRPr lang="th-TH" sz="1100"/>
        </a:p>
      </cdr:txBody>
    </cdr:sp>
  </cdr:relSizeAnchor>
  <cdr:relSizeAnchor xmlns:cdr="http://schemas.openxmlformats.org/drawingml/2006/chartDrawing">
    <cdr:from>
      <cdr:x>0.3473</cdr:x>
      <cdr:y>0.76657</cdr:y>
    </cdr:from>
    <cdr:to>
      <cdr:x>0.46696</cdr:x>
      <cdr:y>0.88915</cdr:y>
    </cdr:to>
    <cdr:sp macro="" textlink="">
      <cdr:nvSpPr>
        <cdr:cNvPr id="144" name="TextBox 40"/>
        <cdr:cNvSpPr txBox="1"/>
      </cdr:nvSpPr>
      <cdr:spPr>
        <a:xfrm xmlns:a="http://schemas.openxmlformats.org/drawingml/2006/main" rot="18775010">
          <a:off x="2654010" y="5718463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en-US" sz="1100"/>
            <a:t>5-day</a:t>
          </a:r>
          <a:endParaRPr lang="th-TH" sz="1100"/>
        </a:p>
      </cdr:txBody>
    </cdr:sp>
  </cdr:relSizeAnchor>
  <cdr:relSizeAnchor xmlns:cdr="http://schemas.openxmlformats.org/drawingml/2006/chartDrawing">
    <cdr:from>
      <cdr:x>0.27002</cdr:x>
      <cdr:y>0.30052</cdr:y>
    </cdr:from>
    <cdr:to>
      <cdr:x>0.38968</cdr:x>
      <cdr:y>0.4231</cdr:y>
    </cdr:to>
    <cdr:sp macro="" textlink="">
      <cdr:nvSpPr>
        <cdr:cNvPr id="145" name="TextBox 41"/>
        <cdr:cNvSpPr txBox="1"/>
      </cdr:nvSpPr>
      <cdr:spPr>
        <a:xfrm xmlns:a="http://schemas.openxmlformats.org/drawingml/2006/main" rot="19304706">
          <a:off x="2063461" y="2241839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en-US" sz="1100"/>
            <a:t>AUG</a:t>
          </a:r>
          <a:endParaRPr lang="th-TH" sz="1100"/>
        </a:p>
      </cdr:txBody>
    </cdr:sp>
  </cdr:relSizeAnchor>
  <cdr:relSizeAnchor xmlns:cdr="http://schemas.openxmlformats.org/drawingml/2006/chartDrawing">
    <cdr:from>
      <cdr:x>0.32238</cdr:x>
      <cdr:y>0.3516</cdr:y>
    </cdr:from>
    <cdr:to>
      <cdr:x>0.44203</cdr:x>
      <cdr:y>0.47417</cdr:y>
    </cdr:to>
    <cdr:sp macro="" textlink="">
      <cdr:nvSpPr>
        <cdr:cNvPr id="146" name="TextBox 42"/>
        <cdr:cNvSpPr txBox="1"/>
      </cdr:nvSpPr>
      <cdr:spPr>
        <a:xfrm xmlns:a="http://schemas.openxmlformats.org/drawingml/2006/main" rot="19095072">
          <a:off x="2463510" y="262283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en-US" sz="1100"/>
            <a:t>JULY</a:t>
          </a:r>
          <a:endParaRPr lang="th-TH" sz="1100"/>
        </a:p>
      </cdr:txBody>
    </cdr:sp>
  </cdr:relSizeAnchor>
  <cdr:relSizeAnchor xmlns:cdr="http://schemas.openxmlformats.org/drawingml/2006/chartDrawing">
    <cdr:from>
      <cdr:x>0.33186</cdr:x>
      <cdr:y>0.36344</cdr:y>
    </cdr:from>
    <cdr:to>
      <cdr:x>0.45151</cdr:x>
      <cdr:y>0.48602</cdr:y>
    </cdr:to>
    <cdr:sp macro="" textlink="">
      <cdr:nvSpPr>
        <cdr:cNvPr id="147" name="TextBox 43"/>
        <cdr:cNvSpPr txBox="1"/>
      </cdr:nvSpPr>
      <cdr:spPr>
        <a:xfrm xmlns:a="http://schemas.openxmlformats.org/drawingml/2006/main" rot="19150984">
          <a:off x="2654559" y="2733181"/>
          <a:ext cx="957079" cy="9218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100" b="0" i="0" baseline="0">
              <a:solidFill>
                <a:srgbClr val="FF0000"/>
              </a:solidFill>
              <a:latin typeface="+mn-lt"/>
              <a:ea typeface="+mn-ea"/>
              <a:cs typeface="+mn-cs"/>
            </a:rPr>
            <a:t>Adjust </a:t>
          </a:r>
          <a:br>
            <a:rPr lang="en-US" sz="1100" b="0" i="0" baseline="0">
              <a:solidFill>
                <a:srgbClr val="FF0000"/>
              </a:solidFill>
              <a:latin typeface="+mn-lt"/>
              <a:ea typeface="+mn-ea"/>
              <a:cs typeface="+mn-cs"/>
            </a:rPr>
          </a:br>
          <a:r>
            <a:rPr lang="en-US" sz="1100" b="0" i="0" baseline="0">
              <a:solidFill>
                <a:srgbClr val="FF0000"/>
              </a:solidFill>
              <a:latin typeface="+mn-lt"/>
              <a:ea typeface="+mn-ea"/>
              <a:cs typeface="+mn-cs"/>
            </a:rPr>
            <a:t>for  july</a:t>
          </a:r>
          <a:endParaRPr lang="th-TH" sz="110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0.23512</cdr:x>
      <cdr:y>0.94412</cdr:y>
    </cdr:from>
    <cdr:to>
      <cdr:x>0.26753</cdr:x>
      <cdr:y>0.9811</cdr:y>
    </cdr:to>
    <cdr:sp macro="" textlink="">
      <cdr:nvSpPr>
        <cdr:cNvPr id="148" name="TextBox 44"/>
        <cdr:cNvSpPr txBox="1"/>
      </cdr:nvSpPr>
      <cdr:spPr>
        <a:xfrm xmlns:a="http://schemas.openxmlformats.org/drawingml/2006/main">
          <a:off x="1796760" y="7051964"/>
          <a:ext cx="247650" cy="2762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0.73619</cdr:x>
      <cdr:y>0.94922</cdr:y>
    </cdr:from>
    <cdr:to>
      <cdr:x>0.76112</cdr:x>
      <cdr:y>0.976</cdr:y>
    </cdr:to>
    <cdr:sp macro="" textlink="">
      <cdr:nvSpPr>
        <cdr:cNvPr id="149" name="TextBox 45"/>
        <cdr:cNvSpPr txBox="1"/>
      </cdr:nvSpPr>
      <cdr:spPr>
        <a:xfrm xmlns:a="http://schemas.openxmlformats.org/drawingml/2006/main">
          <a:off x="5625810" y="7090064"/>
          <a:ext cx="190500" cy="2000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0.72996</cdr:x>
      <cdr:y>0.01449</cdr:y>
    </cdr:from>
    <cdr:to>
      <cdr:x>0.8044</cdr:x>
      <cdr:y>0.09962</cdr:y>
    </cdr:to>
    <cdr:sp macro="" textlink="">
      <cdr:nvSpPr>
        <cdr:cNvPr id="150" name="TextBox 46"/>
        <cdr:cNvSpPr txBox="1"/>
      </cdr:nvSpPr>
      <cdr:spPr>
        <a:xfrm xmlns:a="http://schemas.openxmlformats.org/drawingml/2006/main">
          <a:off x="5826795" y="107947"/>
          <a:ext cx="594175" cy="63418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0.45137</cdr:x>
      <cdr:y>0.67315</cdr:y>
    </cdr:from>
    <cdr:to>
      <cdr:x>0.56612</cdr:x>
      <cdr:y>0.79477</cdr:y>
    </cdr:to>
    <cdr:sp macro="" textlink="">
      <cdr:nvSpPr>
        <cdr:cNvPr id="151" name="TextBox 53"/>
        <cdr:cNvSpPr txBox="1"/>
      </cdr:nvSpPr>
      <cdr:spPr>
        <a:xfrm xmlns:a="http://schemas.openxmlformats.org/drawingml/2006/main" rot="5753872">
          <a:off x="3596982" y="506124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0.49229</cdr:x>
      <cdr:y>0.67924</cdr:y>
    </cdr:from>
    <cdr:to>
      <cdr:x>0.60798</cdr:x>
      <cdr:y>0.79986</cdr:y>
    </cdr:to>
    <cdr:sp macro="" textlink="">
      <cdr:nvSpPr>
        <cdr:cNvPr id="152" name="TextBox 54"/>
        <cdr:cNvSpPr txBox="1"/>
      </cdr:nvSpPr>
      <cdr:spPr>
        <a:xfrm xmlns:a="http://schemas.openxmlformats.org/drawingml/2006/main" rot="5400000">
          <a:off x="3943173" y="5167070"/>
          <a:ext cx="918250" cy="92577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en-US" sz="1100"/>
            <a:t>60 m.m</a:t>
          </a:r>
        </a:p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0.50266</cdr:x>
      <cdr:y>0.5399</cdr:y>
    </cdr:from>
    <cdr:to>
      <cdr:x>0.54474</cdr:x>
      <cdr:y>0.79425</cdr:y>
    </cdr:to>
    <cdr:sp macro="" textlink="">
      <cdr:nvSpPr>
        <cdr:cNvPr id="153" name="รูปแบบอิสระ 58"/>
        <cdr:cNvSpPr/>
      </cdr:nvSpPr>
      <cdr:spPr>
        <a:xfrm xmlns:a="http://schemas.openxmlformats.org/drawingml/2006/main">
          <a:off x="4001553" y="4127253"/>
          <a:ext cx="335017" cy="1944414"/>
        </a:xfrm>
        <a:custGeom xmlns:a="http://schemas.openxmlformats.org/drawingml/2006/main">
          <a:avLst/>
          <a:gdLst>
            <a:gd name="connsiteX0" fmla="*/ 0 w 391948"/>
            <a:gd name="connsiteY0" fmla="*/ 0 h 1944414"/>
            <a:gd name="connsiteX1" fmla="*/ 98534 w 391948"/>
            <a:gd name="connsiteY1" fmla="*/ 243052 h 1944414"/>
            <a:gd name="connsiteX2" fmla="*/ 210207 w 391948"/>
            <a:gd name="connsiteY2" fmla="*/ 532086 h 1944414"/>
            <a:gd name="connsiteX3" fmla="*/ 302172 w 391948"/>
            <a:gd name="connsiteY3" fmla="*/ 781707 h 1944414"/>
            <a:gd name="connsiteX4" fmla="*/ 367862 w 391948"/>
            <a:gd name="connsiteY4" fmla="*/ 965638 h 1944414"/>
            <a:gd name="connsiteX5" fmla="*/ 387569 w 391948"/>
            <a:gd name="connsiteY5" fmla="*/ 1149569 h 1944414"/>
            <a:gd name="connsiteX6" fmla="*/ 387569 w 391948"/>
            <a:gd name="connsiteY6" fmla="*/ 1208690 h 1944414"/>
            <a:gd name="connsiteX7" fmla="*/ 361293 w 391948"/>
            <a:gd name="connsiteY7" fmla="*/ 1405759 h 1944414"/>
            <a:gd name="connsiteX8" fmla="*/ 275896 w 391948"/>
            <a:gd name="connsiteY8" fmla="*/ 1609397 h 1944414"/>
            <a:gd name="connsiteX9" fmla="*/ 144517 w 391948"/>
            <a:gd name="connsiteY9" fmla="*/ 1891862 h 1944414"/>
            <a:gd name="connsiteX10" fmla="*/ 124810 w 391948"/>
            <a:gd name="connsiteY10" fmla="*/ 1924707 h 1944414"/>
            <a:gd name="connsiteX0" fmla="*/ 0 w 391948"/>
            <a:gd name="connsiteY0" fmla="*/ 0 h 1944414"/>
            <a:gd name="connsiteX1" fmla="*/ 98534 w 391948"/>
            <a:gd name="connsiteY1" fmla="*/ 243052 h 1944414"/>
            <a:gd name="connsiteX2" fmla="*/ 210207 w 391948"/>
            <a:gd name="connsiteY2" fmla="*/ 532086 h 1944414"/>
            <a:gd name="connsiteX3" fmla="*/ 302172 w 391948"/>
            <a:gd name="connsiteY3" fmla="*/ 781707 h 1944414"/>
            <a:gd name="connsiteX4" fmla="*/ 367862 w 391948"/>
            <a:gd name="connsiteY4" fmla="*/ 965638 h 1944414"/>
            <a:gd name="connsiteX5" fmla="*/ 387569 w 391948"/>
            <a:gd name="connsiteY5" fmla="*/ 1149569 h 1944414"/>
            <a:gd name="connsiteX6" fmla="*/ 387569 w 391948"/>
            <a:gd name="connsiteY6" fmla="*/ 1208690 h 1944414"/>
            <a:gd name="connsiteX7" fmla="*/ 361293 w 391948"/>
            <a:gd name="connsiteY7" fmla="*/ 1405759 h 1944414"/>
            <a:gd name="connsiteX8" fmla="*/ 275896 w 391948"/>
            <a:gd name="connsiteY8" fmla="*/ 1609397 h 1944414"/>
            <a:gd name="connsiteX9" fmla="*/ 144517 w 391948"/>
            <a:gd name="connsiteY9" fmla="*/ 1891862 h 1944414"/>
            <a:gd name="connsiteX10" fmla="*/ 124810 w 391948"/>
            <a:gd name="connsiteY10" fmla="*/ 1924707 h 1944414"/>
            <a:gd name="connsiteX0" fmla="*/ 0 w 391948"/>
            <a:gd name="connsiteY0" fmla="*/ 0 h 1944414"/>
            <a:gd name="connsiteX1" fmla="*/ 98534 w 391948"/>
            <a:gd name="connsiteY1" fmla="*/ 243052 h 1944414"/>
            <a:gd name="connsiteX2" fmla="*/ 210207 w 391948"/>
            <a:gd name="connsiteY2" fmla="*/ 532086 h 1944414"/>
            <a:gd name="connsiteX3" fmla="*/ 302172 w 391948"/>
            <a:gd name="connsiteY3" fmla="*/ 781707 h 1944414"/>
            <a:gd name="connsiteX4" fmla="*/ 367862 w 391948"/>
            <a:gd name="connsiteY4" fmla="*/ 965638 h 1944414"/>
            <a:gd name="connsiteX5" fmla="*/ 387569 w 391948"/>
            <a:gd name="connsiteY5" fmla="*/ 1149569 h 1944414"/>
            <a:gd name="connsiteX6" fmla="*/ 387569 w 391948"/>
            <a:gd name="connsiteY6" fmla="*/ 1208690 h 1944414"/>
            <a:gd name="connsiteX7" fmla="*/ 361293 w 391948"/>
            <a:gd name="connsiteY7" fmla="*/ 1405759 h 1944414"/>
            <a:gd name="connsiteX8" fmla="*/ 275896 w 391948"/>
            <a:gd name="connsiteY8" fmla="*/ 1609397 h 1944414"/>
            <a:gd name="connsiteX9" fmla="*/ 144517 w 391948"/>
            <a:gd name="connsiteY9" fmla="*/ 1891862 h 1944414"/>
            <a:gd name="connsiteX10" fmla="*/ 124810 w 391948"/>
            <a:gd name="connsiteY10" fmla="*/ 1924707 h 1944414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  <a:cxn ang="0">
              <a:pos x="connsiteX2" y="connsiteY2"/>
            </a:cxn>
            <a:cxn ang="0">
              <a:pos x="connsiteX3" y="connsiteY3"/>
            </a:cxn>
            <a:cxn ang="0">
              <a:pos x="connsiteX4" y="connsiteY4"/>
            </a:cxn>
            <a:cxn ang="0">
              <a:pos x="connsiteX5" y="connsiteY5"/>
            </a:cxn>
            <a:cxn ang="0">
              <a:pos x="connsiteX6" y="connsiteY6"/>
            </a:cxn>
            <a:cxn ang="0">
              <a:pos x="connsiteX7" y="connsiteY7"/>
            </a:cxn>
            <a:cxn ang="0">
              <a:pos x="connsiteX8" y="connsiteY8"/>
            </a:cxn>
            <a:cxn ang="0">
              <a:pos x="connsiteX9" y="connsiteY9"/>
            </a:cxn>
            <a:cxn ang="0">
              <a:pos x="connsiteX10" y="connsiteY10"/>
            </a:cxn>
          </a:cxnLst>
          <a:rect l="l" t="t" r="r" b="b"/>
          <a:pathLst>
            <a:path w="391948" h="1944414">
              <a:moveTo>
                <a:pt x="0" y="0"/>
              </a:moveTo>
              <a:cubicBezTo>
                <a:pt x="31750" y="77185"/>
                <a:pt x="25074" y="36129"/>
                <a:pt x="98534" y="243052"/>
              </a:cubicBezTo>
              <a:cubicBezTo>
                <a:pt x="379498" y="982062"/>
                <a:pt x="176267" y="442310"/>
                <a:pt x="210207" y="532086"/>
              </a:cubicBezTo>
              <a:cubicBezTo>
                <a:pt x="244147" y="621862"/>
                <a:pt x="275896" y="709448"/>
                <a:pt x="302172" y="781707"/>
              </a:cubicBezTo>
              <a:cubicBezTo>
                <a:pt x="328448" y="853966"/>
                <a:pt x="353629" y="904328"/>
                <a:pt x="367862" y="965638"/>
              </a:cubicBezTo>
              <a:cubicBezTo>
                <a:pt x="382095" y="1026948"/>
                <a:pt x="384285" y="1109060"/>
                <a:pt x="387569" y="1149569"/>
              </a:cubicBezTo>
              <a:cubicBezTo>
                <a:pt x="390854" y="1190078"/>
                <a:pt x="391948" y="1165992"/>
                <a:pt x="387569" y="1208690"/>
              </a:cubicBezTo>
              <a:cubicBezTo>
                <a:pt x="383190" y="1251388"/>
                <a:pt x="379905" y="1338975"/>
                <a:pt x="361293" y="1405759"/>
              </a:cubicBezTo>
              <a:cubicBezTo>
                <a:pt x="342681" y="1472543"/>
                <a:pt x="312025" y="1528380"/>
                <a:pt x="275896" y="1609397"/>
              </a:cubicBezTo>
              <a:cubicBezTo>
                <a:pt x="239767" y="1690414"/>
                <a:pt x="169698" y="1839310"/>
                <a:pt x="144517" y="1891862"/>
              </a:cubicBezTo>
              <a:cubicBezTo>
                <a:pt x="119336" y="1944414"/>
                <a:pt x="122073" y="1934560"/>
                <a:pt x="124810" y="1924707"/>
              </a:cubicBezTo>
            </a:path>
          </a:pathLst>
        </a:custGeom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0.55176</cdr:x>
      <cdr:y>0.53501</cdr:y>
    </cdr:from>
    <cdr:to>
      <cdr:x>0.72252</cdr:x>
      <cdr:y>0.82182</cdr:y>
    </cdr:to>
    <cdr:sp macro="" textlink="">
      <cdr:nvSpPr>
        <cdr:cNvPr id="154" name="รูปแบบอิสระ 63"/>
        <cdr:cNvSpPr/>
      </cdr:nvSpPr>
      <cdr:spPr>
        <a:xfrm xmlns:a="http://schemas.openxmlformats.org/drawingml/2006/main">
          <a:off x="4415254" y="4072867"/>
          <a:ext cx="1366471" cy="2183423"/>
        </a:xfrm>
        <a:custGeom xmlns:a="http://schemas.openxmlformats.org/drawingml/2006/main">
          <a:avLst/>
          <a:gdLst>
            <a:gd name="connsiteX0" fmla="*/ 0 w 1366471"/>
            <a:gd name="connsiteY0" fmla="*/ 0 h 2183423"/>
            <a:gd name="connsiteX1" fmla="*/ 205154 w 1366471"/>
            <a:gd name="connsiteY1" fmla="*/ 175846 h 2183423"/>
            <a:gd name="connsiteX2" fmla="*/ 410308 w 1366471"/>
            <a:gd name="connsiteY2" fmla="*/ 366346 h 2183423"/>
            <a:gd name="connsiteX3" fmla="*/ 644770 w 1366471"/>
            <a:gd name="connsiteY3" fmla="*/ 578826 h 2183423"/>
            <a:gd name="connsiteX4" fmla="*/ 827943 w 1366471"/>
            <a:gd name="connsiteY4" fmla="*/ 776653 h 2183423"/>
            <a:gd name="connsiteX5" fmla="*/ 1003789 w 1366471"/>
            <a:gd name="connsiteY5" fmla="*/ 974480 h 2183423"/>
            <a:gd name="connsiteX6" fmla="*/ 1143000 w 1366471"/>
            <a:gd name="connsiteY6" fmla="*/ 1172307 h 2183423"/>
            <a:gd name="connsiteX7" fmla="*/ 1267558 w 1366471"/>
            <a:gd name="connsiteY7" fmla="*/ 1414096 h 2183423"/>
            <a:gd name="connsiteX8" fmla="*/ 1318847 w 1366471"/>
            <a:gd name="connsiteY8" fmla="*/ 1626576 h 2183423"/>
            <a:gd name="connsiteX9" fmla="*/ 1340827 w 1366471"/>
            <a:gd name="connsiteY9" fmla="*/ 1795096 h 2183423"/>
            <a:gd name="connsiteX10" fmla="*/ 1362808 w 1366471"/>
            <a:gd name="connsiteY10" fmla="*/ 2022230 h 2183423"/>
            <a:gd name="connsiteX11" fmla="*/ 1362808 w 1366471"/>
            <a:gd name="connsiteY11" fmla="*/ 2183423 h 2183423"/>
            <a:gd name="connsiteX12" fmla="*/ 1362808 w 1366471"/>
            <a:gd name="connsiteY12" fmla="*/ 2183423 h 2183423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  <a:cxn ang="0">
              <a:pos x="connsiteX2" y="connsiteY2"/>
            </a:cxn>
            <a:cxn ang="0">
              <a:pos x="connsiteX3" y="connsiteY3"/>
            </a:cxn>
            <a:cxn ang="0">
              <a:pos x="connsiteX4" y="connsiteY4"/>
            </a:cxn>
            <a:cxn ang="0">
              <a:pos x="connsiteX5" y="connsiteY5"/>
            </a:cxn>
            <a:cxn ang="0">
              <a:pos x="connsiteX6" y="connsiteY6"/>
            </a:cxn>
            <a:cxn ang="0">
              <a:pos x="connsiteX7" y="connsiteY7"/>
            </a:cxn>
            <a:cxn ang="0">
              <a:pos x="connsiteX8" y="connsiteY8"/>
            </a:cxn>
            <a:cxn ang="0">
              <a:pos x="connsiteX9" y="connsiteY9"/>
            </a:cxn>
            <a:cxn ang="0">
              <a:pos x="connsiteX10" y="connsiteY10"/>
            </a:cxn>
            <a:cxn ang="0">
              <a:pos x="connsiteX11" y="connsiteY11"/>
            </a:cxn>
            <a:cxn ang="0">
              <a:pos x="connsiteX12" y="connsiteY12"/>
            </a:cxn>
          </a:cxnLst>
          <a:rect l="l" t="t" r="r" b="b"/>
          <a:pathLst>
            <a:path w="1366471" h="2183423">
              <a:moveTo>
                <a:pt x="0" y="0"/>
              </a:moveTo>
              <a:cubicBezTo>
                <a:pt x="68385" y="57394"/>
                <a:pt x="136770" y="114788"/>
                <a:pt x="205154" y="175846"/>
              </a:cubicBezTo>
              <a:cubicBezTo>
                <a:pt x="273538" y="236904"/>
                <a:pt x="337039" y="299183"/>
                <a:pt x="410308" y="366346"/>
              </a:cubicBezTo>
              <a:cubicBezTo>
                <a:pt x="483577" y="433509"/>
                <a:pt x="575164" y="510442"/>
                <a:pt x="644770" y="578826"/>
              </a:cubicBezTo>
              <a:cubicBezTo>
                <a:pt x="714376" y="647211"/>
                <a:pt x="768107" y="710711"/>
                <a:pt x="827943" y="776653"/>
              </a:cubicBezTo>
              <a:cubicBezTo>
                <a:pt x="887779" y="842595"/>
                <a:pt x="951280" y="908538"/>
                <a:pt x="1003789" y="974480"/>
              </a:cubicBezTo>
              <a:cubicBezTo>
                <a:pt x="1056298" y="1040422"/>
                <a:pt x="1099038" y="1099038"/>
                <a:pt x="1143000" y="1172307"/>
              </a:cubicBezTo>
              <a:cubicBezTo>
                <a:pt x="1186962" y="1245576"/>
                <a:pt x="1238250" y="1338385"/>
                <a:pt x="1267558" y="1414096"/>
              </a:cubicBezTo>
              <a:cubicBezTo>
                <a:pt x="1296866" y="1489807"/>
                <a:pt x="1306636" y="1563076"/>
                <a:pt x="1318847" y="1626576"/>
              </a:cubicBezTo>
              <a:cubicBezTo>
                <a:pt x="1331058" y="1690076"/>
                <a:pt x="1333500" y="1729154"/>
                <a:pt x="1340827" y="1795096"/>
              </a:cubicBezTo>
              <a:cubicBezTo>
                <a:pt x="1348154" y="1861038"/>
                <a:pt x="1359145" y="1957509"/>
                <a:pt x="1362808" y="2022230"/>
              </a:cubicBezTo>
              <a:cubicBezTo>
                <a:pt x="1366471" y="2086951"/>
                <a:pt x="1362808" y="2183423"/>
                <a:pt x="1362808" y="2183423"/>
              </a:cubicBezTo>
              <a:lnTo>
                <a:pt x="1362808" y="2183423"/>
              </a:lnTo>
            </a:path>
          </a:pathLst>
        </a:custGeom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0.57007</cdr:x>
      <cdr:y>0.53694</cdr:y>
    </cdr:from>
    <cdr:to>
      <cdr:x>0.80813</cdr:x>
      <cdr:y>0.82471</cdr:y>
    </cdr:to>
    <cdr:sp macro="" textlink="">
      <cdr:nvSpPr>
        <cdr:cNvPr id="155" name="รูปแบบอิสระ 65"/>
        <cdr:cNvSpPr/>
      </cdr:nvSpPr>
      <cdr:spPr>
        <a:xfrm xmlns:a="http://schemas.openxmlformats.org/drawingml/2006/main">
          <a:off x="4561793" y="4087520"/>
          <a:ext cx="1905000" cy="2190750"/>
        </a:xfrm>
        <a:custGeom xmlns:a="http://schemas.openxmlformats.org/drawingml/2006/main">
          <a:avLst/>
          <a:gdLst>
            <a:gd name="connsiteX0" fmla="*/ 0 w 1905000"/>
            <a:gd name="connsiteY0" fmla="*/ 0 h 2190750"/>
            <a:gd name="connsiteX1" fmla="*/ 212481 w 1905000"/>
            <a:gd name="connsiteY1" fmla="*/ 168520 h 2190750"/>
            <a:gd name="connsiteX2" fmla="*/ 490904 w 1905000"/>
            <a:gd name="connsiteY2" fmla="*/ 373673 h 2190750"/>
            <a:gd name="connsiteX3" fmla="*/ 718038 w 1905000"/>
            <a:gd name="connsiteY3" fmla="*/ 549520 h 2190750"/>
            <a:gd name="connsiteX4" fmla="*/ 967154 w 1905000"/>
            <a:gd name="connsiteY4" fmla="*/ 769327 h 2190750"/>
            <a:gd name="connsiteX5" fmla="*/ 1143000 w 1905000"/>
            <a:gd name="connsiteY5" fmla="*/ 967154 h 2190750"/>
            <a:gd name="connsiteX6" fmla="*/ 1340827 w 1905000"/>
            <a:gd name="connsiteY6" fmla="*/ 1179635 h 2190750"/>
            <a:gd name="connsiteX7" fmla="*/ 1524000 w 1905000"/>
            <a:gd name="connsiteY7" fmla="*/ 1392116 h 2190750"/>
            <a:gd name="connsiteX8" fmla="*/ 1670538 w 1905000"/>
            <a:gd name="connsiteY8" fmla="*/ 1589943 h 2190750"/>
            <a:gd name="connsiteX9" fmla="*/ 1780442 w 1905000"/>
            <a:gd name="connsiteY9" fmla="*/ 1773116 h 2190750"/>
            <a:gd name="connsiteX10" fmla="*/ 1861038 w 1905000"/>
            <a:gd name="connsiteY10" fmla="*/ 1992923 h 2190750"/>
            <a:gd name="connsiteX11" fmla="*/ 1905000 w 1905000"/>
            <a:gd name="connsiteY11" fmla="*/ 2190750 h 2190750"/>
            <a:gd name="connsiteX12" fmla="*/ 1905000 w 1905000"/>
            <a:gd name="connsiteY12" fmla="*/ 2190750 h 2190750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  <a:cxn ang="0">
              <a:pos x="connsiteX2" y="connsiteY2"/>
            </a:cxn>
            <a:cxn ang="0">
              <a:pos x="connsiteX3" y="connsiteY3"/>
            </a:cxn>
            <a:cxn ang="0">
              <a:pos x="connsiteX4" y="connsiteY4"/>
            </a:cxn>
            <a:cxn ang="0">
              <a:pos x="connsiteX5" y="connsiteY5"/>
            </a:cxn>
            <a:cxn ang="0">
              <a:pos x="connsiteX6" y="connsiteY6"/>
            </a:cxn>
            <a:cxn ang="0">
              <a:pos x="connsiteX7" y="connsiteY7"/>
            </a:cxn>
            <a:cxn ang="0">
              <a:pos x="connsiteX8" y="connsiteY8"/>
            </a:cxn>
            <a:cxn ang="0">
              <a:pos x="connsiteX9" y="connsiteY9"/>
            </a:cxn>
            <a:cxn ang="0">
              <a:pos x="connsiteX10" y="connsiteY10"/>
            </a:cxn>
            <a:cxn ang="0">
              <a:pos x="connsiteX11" y="connsiteY11"/>
            </a:cxn>
            <a:cxn ang="0">
              <a:pos x="connsiteX12" y="connsiteY12"/>
            </a:cxn>
          </a:cxnLst>
          <a:rect l="l" t="t" r="r" b="b"/>
          <a:pathLst>
            <a:path w="1905000" h="2190750">
              <a:moveTo>
                <a:pt x="0" y="0"/>
              </a:moveTo>
              <a:cubicBezTo>
                <a:pt x="65332" y="53120"/>
                <a:pt x="130664" y="106241"/>
                <a:pt x="212481" y="168520"/>
              </a:cubicBezTo>
              <a:cubicBezTo>
                <a:pt x="294298" y="230799"/>
                <a:pt x="406645" y="310173"/>
                <a:pt x="490904" y="373673"/>
              </a:cubicBezTo>
              <a:cubicBezTo>
                <a:pt x="575163" y="437173"/>
                <a:pt x="638663" y="483578"/>
                <a:pt x="718038" y="549520"/>
              </a:cubicBezTo>
              <a:cubicBezTo>
                <a:pt x="797413" y="615462"/>
                <a:pt x="896327" y="699721"/>
                <a:pt x="967154" y="769327"/>
              </a:cubicBezTo>
              <a:cubicBezTo>
                <a:pt x="1037981" y="838933"/>
                <a:pt x="1080721" y="898769"/>
                <a:pt x="1143000" y="967154"/>
              </a:cubicBezTo>
              <a:cubicBezTo>
                <a:pt x="1205279" y="1035539"/>
                <a:pt x="1277327" y="1108808"/>
                <a:pt x="1340827" y="1179635"/>
              </a:cubicBezTo>
              <a:cubicBezTo>
                <a:pt x="1404327" y="1250462"/>
                <a:pt x="1469048" y="1323731"/>
                <a:pt x="1524000" y="1392116"/>
              </a:cubicBezTo>
              <a:cubicBezTo>
                <a:pt x="1578952" y="1460501"/>
                <a:pt x="1627798" y="1526443"/>
                <a:pt x="1670538" y="1589943"/>
              </a:cubicBezTo>
              <a:cubicBezTo>
                <a:pt x="1713278" y="1653443"/>
                <a:pt x="1748692" y="1705953"/>
                <a:pt x="1780442" y="1773116"/>
              </a:cubicBezTo>
              <a:cubicBezTo>
                <a:pt x="1812192" y="1840279"/>
                <a:pt x="1840278" y="1923317"/>
                <a:pt x="1861038" y="1992923"/>
              </a:cubicBezTo>
              <a:cubicBezTo>
                <a:pt x="1881798" y="2062529"/>
                <a:pt x="1905000" y="2190750"/>
                <a:pt x="1905000" y="2190750"/>
              </a:cubicBezTo>
              <a:lnTo>
                <a:pt x="1905000" y="2190750"/>
              </a:lnTo>
            </a:path>
          </a:pathLst>
        </a:custGeom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0.59296</cdr:x>
      <cdr:y>0.53694</cdr:y>
    </cdr:from>
    <cdr:to>
      <cdr:x>0.88046</cdr:x>
      <cdr:y>0.82471</cdr:y>
    </cdr:to>
    <cdr:sp macro="" textlink="">
      <cdr:nvSpPr>
        <cdr:cNvPr id="156" name="รูปแบบอิสระ 66"/>
        <cdr:cNvSpPr/>
      </cdr:nvSpPr>
      <cdr:spPr>
        <a:xfrm xmlns:a="http://schemas.openxmlformats.org/drawingml/2006/main">
          <a:off x="4744966" y="4087520"/>
          <a:ext cx="2300654" cy="2190750"/>
        </a:xfrm>
        <a:custGeom xmlns:a="http://schemas.openxmlformats.org/drawingml/2006/main">
          <a:avLst/>
          <a:gdLst>
            <a:gd name="connsiteX0" fmla="*/ 0 w 2300654"/>
            <a:gd name="connsiteY0" fmla="*/ 0 h 2190750"/>
            <a:gd name="connsiteX1" fmla="*/ 256442 w 2300654"/>
            <a:gd name="connsiteY1" fmla="*/ 161193 h 2190750"/>
            <a:gd name="connsiteX2" fmla="*/ 630115 w 2300654"/>
            <a:gd name="connsiteY2" fmla="*/ 381000 h 2190750"/>
            <a:gd name="connsiteX3" fmla="*/ 923192 w 2300654"/>
            <a:gd name="connsiteY3" fmla="*/ 556847 h 2190750"/>
            <a:gd name="connsiteX4" fmla="*/ 1216269 w 2300654"/>
            <a:gd name="connsiteY4" fmla="*/ 754673 h 2190750"/>
            <a:gd name="connsiteX5" fmla="*/ 1465385 w 2300654"/>
            <a:gd name="connsiteY5" fmla="*/ 967154 h 2190750"/>
            <a:gd name="connsiteX6" fmla="*/ 1655885 w 2300654"/>
            <a:gd name="connsiteY6" fmla="*/ 1172308 h 2190750"/>
            <a:gd name="connsiteX7" fmla="*/ 1861038 w 2300654"/>
            <a:gd name="connsiteY7" fmla="*/ 1428750 h 2190750"/>
            <a:gd name="connsiteX8" fmla="*/ 2080846 w 2300654"/>
            <a:gd name="connsiteY8" fmla="*/ 1787770 h 2190750"/>
            <a:gd name="connsiteX9" fmla="*/ 2300654 w 2300654"/>
            <a:gd name="connsiteY9" fmla="*/ 2190750 h 2190750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  <a:cxn ang="0">
              <a:pos x="connsiteX2" y="connsiteY2"/>
            </a:cxn>
            <a:cxn ang="0">
              <a:pos x="connsiteX3" y="connsiteY3"/>
            </a:cxn>
            <a:cxn ang="0">
              <a:pos x="connsiteX4" y="connsiteY4"/>
            </a:cxn>
            <a:cxn ang="0">
              <a:pos x="connsiteX5" y="connsiteY5"/>
            </a:cxn>
            <a:cxn ang="0">
              <a:pos x="connsiteX6" y="connsiteY6"/>
            </a:cxn>
            <a:cxn ang="0">
              <a:pos x="connsiteX7" y="connsiteY7"/>
            </a:cxn>
            <a:cxn ang="0">
              <a:pos x="connsiteX8" y="connsiteY8"/>
            </a:cxn>
            <a:cxn ang="0">
              <a:pos x="connsiteX9" y="connsiteY9"/>
            </a:cxn>
          </a:cxnLst>
          <a:rect l="l" t="t" r="r" b="b"/>
          <a:pathLst>
            <a:path w="2300654" h="2190750">
              <a:moveTo>
                <a:pt x="0" y="0"/>
              </a:moveTo>
              <a:cubicBezTo>
                <a:pt x="75711" y="48846"/>
                <a:pt x="151423" y="97693"/>
                <a:pt x="256442" y="161193"/>
              </a:cubicBezTo>
              <a:cubicBezTo>
                <a:pt x="361461" y="224693"/>
                <a:pt x="630115" y="381000"/>
                <a:pt x="630115" y="381000"/>
              </a:cubicBezTo>
              <a:cubicBezTo>
                <a:pt x="741240" y="446942"/>
                <a:pt x="825500" y="494568"/>
                <a:pt x="923192" y="556847"/>
              </a:cubicBezTo>
              <a:cubicBezTo>
                <a:pt x="1020884" y="619126"/>
                <a:pt x="1125904" y="686289"/>
                <a:pt x="1216269" y="754673"/>
              </a:cubicBezTo>
              <a:cubicBezTo>
                <a:pt x="1306634" y="823057"/>
                <a:pt x="1392116" y="897548"/>
                <a:pt x="1465385" y="967154"/>
              </a:cubicBezTo>
              <a:cubicBezTo>
                <a:pt x="1538654" y="1036760"/>
                <a:pt x="1589943" y="1095375"/>
                <a:pt x="1655885" y="1172308"/>
              </a:cubicBezTo>
              <a:cubicBezTo>
                <a:pt x="1721827" y="1249241"/>
                <a:pt x="1790211" y="1326173"/>
                <a:pt x="1861038" y="1428750"/>
              </a:cubicBezTo>
              <a:cubicBezTo>
                <a:pt x="1931865" y="1531327"/>
                <a:pt x="2007577" y="1660770"/>
                <a:pt x="2080846" y="1787770"/>
              </a:cubicBezTo>
              <a:cubicBezTo>
                <a:pt x="2154115" y="1914770"/>
                <a:pt x="2227384" y="2052760"/>
                <a:pt x="2300654" y="2190750"/>
              </a:cubicBezTo>
            </a:path>
          </a:pathLst>
        </a:custGeom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0.62409</cdr:x>
      <cdr:y>0.53886</cdr:y>
    </cdr:from>
    <cdr:to>
      <cdr:x>0.88138</cdr:x>
      <cdr:y>0.71884</cdr:y>
    </cdr:to>
    <cdr:sp macro="" textlink="">
      <cdr:nvSpPr>
        <cdr:cNvPr id="157" name="รูปแบบอิสระ 67"/>
        <cdr:cNvSpPr/>
      </cdr:nvSpPr>
      <cdr:spPr>
        <a:xfrm xmlns:a="http://schemas.openxmlformats.org/drawingml/2006/main">
          <a:off x="4994081" y="4102174"/>
          <a:ext cx="2058866" cy="1370135"/>
        </a:xfrm>
        <a:custGeom xmlns:a="http://schemas.openxmlformats.org/drawingml/2006/main">
          <a:avLst/>
          <a:gdLst>
            <a:gd name="connsiteX0" fmla="*/ 0 w 2058866"/>
            <a:gd name="connsiteY0" fmla="*/ 0 h 1370135"/>
            <a:gd name="connsiteX1" fmla="*/ 329712 w 2058866"/>
            <a:gd name="connsiteY1" fmla="*/ 153866 h 1370135"/>
            <a:gd name="connsiteX2" fmla="*/ 783981 w 2058866"/>
            <a:gd name="connsiteY2" fmla="*/ 366346 h 1370135"/>
            <a:gd name="connsiteX3" fmla="*/ 1121020 w 2058866"/>
            <a:gd name="connsiteY3" fmla="*/ 556846 h 1370135"/>
            <a:gd name="connsiteX4" fmla="*/ 1421423 w 2058866"/>
            <a:gd name="connsiteY4" fmla="*/ 762000 h 1370135"/>
            <a:gd name="connsiteX5" fmla="*/ 1677866 w 2058866"/>
            <a:gd name="connsiteY5" fmla="*/ 967154 h 1370135"/>
            <a:gd name="connsiteX6" fmla="*/ 2058866 w 2058866"/>
            <a:gd name="connsiteY6" fmla="*/ 1370135 h 1370135"/>
            <a:gd name="connsiteX7" fmla="*/ 2058866 w 2058866"/>
            <a:gd name="connsiteY7" fmla="*/ 1370135 h 1370135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  <a:cxn ang="0">
              <a:pos x="connsiteX2" y="connsiteY2"/>
            </a:cxn>
            <a:cxn ang="0">
              <a:pos x="connsiteX3" y="connsiteY3"/>
            </a:cxn>
            <a:cxn ang="0">
              <a:pos x="connsiteX4" y="connsiteY4"/>
            </a:cxn>
            <a:cxn ang="0">
              <a:pos x="connsiteX5" y="connsiteY5"/>
            </a:cxn>
            <a:cxn ang="0">
              <a:pos x="connsiteX6" y="connsiteY6"/>
            </a:cxn>
            <a:cxn ang="0">
              <a:pos x="connsiteX7" y="connsiteY7"/>
            </a:cxn>
          </a:cxnLst>
          <a:rect l="l" t="t" r="r" b="b"/>
          <a:pathLst>
            <a:path w="2058866" h="1370135">
              <a:moveTo>
                <a:pt x="0" y="0"/>
              </a:moveTo>
              <a:lnTo>
                <a:pt x="329712" y="153866"/>
              </a:lnTo>
              <a:cubicBezTo>
                <a:pt x="460375" y="214924"/>
                <a:pt x="652096" y="299183"/>
                <a:pt x="783981" y="366346"/>
              </a:cubicBezTo>
              <a:cubicBezTo>
                <a:pt x="915866" y="433509"/>
                <a:pt x="1014780" y="490904"/>
                <a:pt x="1121020" y="556846"/>
              </a:cubicBezTo>
              <a:cubicBezTo>
                <a:pt x="1227260" y="622788"/>
                <a:pt x="1328615" y="693615"/>
                <a:pt x="1421423" y="762000"/>
              </a:cubicBezTo>
              <a:cubicBezTo>
                <a:pt x="1514231" y="830385"/>
                <a:pt x="1571626" y="865798"/>
                <a:pt x="1677866" y="967154"/>
              </a:cubicBezTo>
              <a:cubicBezTo>
                <a:pt x="1784107" y="1068510"/>
                <a:pt x="2058866" y="1370135"/>
                <a:pt x="2058866" y="1370135"/>
              </a:cubicBezTo>
              <a:lnTo>
                <a:pt x="2058866" y="1370135"/>
              </a:lnTo>
            </a:path>
          </a:pathLst>
        </a:custGeom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0.51889</cdr:x>
      <cdr:y>0.5779</cdr:y>
    </cdr:from>
    <cdr:to>
      <cdr:x>0.63182</cdr:x>
      <cdr:y>0.69944</cdr:y>
    </cdr:to>
    <cdr:sp macro="" textlink="">
      <cdr:nvSpPr>
        <cdr:cNvPr id="158" name="TextBox 69"/>
        <cdr:cNvSpPr txBox="1"/>
      </cdr:nvSpPr>
      <cdr:spPr>
        <a:xfrm xmlns:a="http://schemas.openxmlformats.org/drawingml/2006/main">
          <a:off x="4150576" y="4345999"/>
          <a:ext cx="903347" cy="9140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en-US" sz="600" b="1"/>
            <a:t>68.1</a:t>
          </a:r>
          <a:endParaRPr lang="th-TH" sz="600" b="1"/>
        </a:p>
      </cdr:txBody>
    </cdr:sp>
  </cdr:relSizeAnchor>
  <cdr:relSizeAnchor xmlns:cdr="http://schemas.openxmlformats.org/drawingml/2006/chartDrawing">
    <cdr:from>
      <cdr:x>0.74531</cdr:x>
      <cdr:y>0.68419</cdr:y>
    </cdr:from>
    <cdr:to>
      <cdr:x>0.85958</cdr:x>
      <cdr:y>0.80431</cdr:y>
    </cdr:to>
    <cdr:sp macro="" textlink="">
      <cdr:nvSpPr>
        <cdr:cNvPr id="159" name="TextBox 70"/>
        <cdr:cNvSpPr txBox="1"/>
      </cdr:nvSpPr>
      <cdr:spPr>
        <a:xfrm xmlns:a="http://schemas.openxmlformats.org/drawingml/2006/main" rot="5400000">
          <a:off x="5964116" y="520854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en-US" sz="1100"/>
            <a:t>160 m.m</a:t>
          </a:r>
          <a:endParaRPr lang="th-TH" sz="1100"/>
        </a:p>
      </cdr:txBody>
    </cdr:sp>
  </cdr:relSizeAnchor>
  <cdr:relSizeAnchor xmlns:cdr="http://schemas.openxmlformats.org/drawingml/2006/chartDrawing">
    <cdr:from>
      <cdr:x>0.69587</cdr:x>
      <cdr:y>0.68323</cdr:y>
    </cdr:from>
    <cdr:to>
      <cdr:x>0.81014</cdr:x>
      <cdr:y>0.80334</cdr:y>
    </cdr:to>
    <cdr:sp macro="" textlink="">
      <cdr:nvSpPr>
        <cdr:cNvPr id="160" name="TextBox 71"/>
        <cdr:cNvSpPr txBox="1"/>
      </cdr:nvSpPr>
      <cdr:spPr>
        <a:xfrm xmlns:a="http://schemas.openxmlformats.org/drawingml/2006/main" rot="5400000">
          <a:off x="5568462" y="5201213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en-US" sz="1100"/>
            <a:t>140 m.m</a:t>
          </a:r>
          <a:endParaRPr lang="th-TH" sz="1100"/>
        </a:p>
      </cdr:txBody>
    </cdr:sp>
  </cdr:relSizeAnchor>
  <cdr:relSizeAnchor xmlns:cdr="http://schemas.openxmlformats.org/drawingml/2006/chartDrawing">
    <cdr:from>
      <cdr:x>0.62811</cdr:x>
      <cdr:y>0.67745</cdr:y>
    </cdr:from>
    <cdr:to>
      <cdr:x>0.74238</cdr:x>
      <cdr:y>0.79757</cdr:y>
    </cdr:to>
    <cdr:sp macro="" textlink="">
      <cdr:nvSpPr>
        <cdr:cNvPr id="161" name="TextBox 72"/>
        <cdr:cNvSpPr txBox="1"/>
      </cdr:nvSpPr>
      <cdr:spPr>
        <a:xfrm xmlns:a="http://schemas.openxmlformats.org/drawingml/2006/main" rot="5400000">
          <a:off x="5026269" y="515725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en-US" sz="1100"/>
            <a:t>120 m.m</a:t>
          </a:r>
        </a:p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0.57134</cdr:x>
      <cdr:y>0.67745</cdr:y>
    </cdr:from>
    <cdr:to>
      <cdr:x>0.68561</cdr:x>
      <cdr:y>0.79757</cdr:y>
    </cdr:to>
    <cdr:sp macro="" textlink="">
      <cdr:nvSpPr>
        <cdr:cNvPr id="162" name="TextBox 73"/>
        <cdr:cNvSpPr txBox="1"/>
      </cdr:nvSpPr>
      <cdr:spPr>
        <a:xfrm xmlns:a="http://schemas.openxmlformats.org/drawingml/2006/main" rot="5400000">
          <a:off x="4572000" y="515725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en-US" sz="1100"/>
            <a:t>100 m.m</a:t>
          </a:r>
        </a:p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0.52831</cdr:x>
      <cdr:y>0.67745</cdr:y>
    </cdr:from>
    <cdr:to>
      <cdr:x>0.64258</cdr:x>
      <cdr:y>0.79757</cdr:y>
    </cdr:to>
    <cdr:sp macro="" textlink="">
      <cdr:nvSpPr>
        <cdr:cNvPr id="163" name="TextBox 74"/>
        <cdr:cNvSpPr txBox="1"/>
      </cdr:nvSpPr>
      <cdr:spPr>
        <a:xfrm xmlns:a="http://schemas.openxmlformats.org/drawingml/2006/main" rot="5400000">
          <a:off x="4227635" y="515725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en-US" sz="1100"/>
            <a:t>80 m.m</a:t>
          </a:r>
        </a:p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0.45689</cdr:x>
      <cdr:y>0.67649</cdr:y>
    </cdr:from>
    <cdr:to>
      <cdr:x>0.57116</cdr:x>
      <cdr:y>0.79661</cdr:y>
    </cdr:to>
    <cdr:sp macro="" textlink="">
      <cdr:nvSpPr>
        <cdr:cNvPr id="164" name="TextBox 75"/>
        <cdr:cNvSpPr txBox="1"/>
      </cdr:nvSpPr>
      <cdr:spPr>
        <a:xfrm xmlns:a="http://schemas.openxmlformats.org/drawingml/2006/main" rot="5400000">
          <a:off x="3656134" y="514992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en-US" sz="1100"/>
            <a:t>40 m.m</a:t>
          </a:r>
          <a:endParaRPr lang="th-TH" sz="1100"/>
        </a:p>
      </cdr:txBody>
    </cdr:sp>
  </cdr:relSizeAnchor>
  <cdr:relSizeAnchor xmlns:cdr="http://schemas.openxmlformats.org/drawingml/2006/chartDrawing">
    <cdr:from>
      <cdr:x>0.91347</cdr:x>
      <cdr:y>0.19213</cdr:y>
    </cdr:from>
    <cdr:to>
      <cdr:x>0.95217</cdr:x>
      <cdr:y>0.37488</cdr:y>
    </cdr:to>
    <cdr:sp macro="" textlink="">
      <cdr:nvSpPr>
        <cdr:cNvPr id="165" name="TextBox 107"/>
        <cdr:cNvSpPr txBox="1"/>
      </cdr:nvSpPr>
      <cdr:spPr>
        <a:xfrm xmlns:a="http://schemas.openxmlformats.org/drawingml/2006/main" rot="16200000">
          <a:off x="6773210" y="1992020"/>
          <a:ext cx="1383883" cy="30970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100" b="0" i="0">
              <a:latin typeface="+mn-lt"/>
              <a:ea typeface="+mn-ea"/>
              <a:cs typeface="+mn-cs"/>
            </a:rPr>
            <a:t>OBS.BAS-RECHG-m.m.</a:t>
          </a:r>
          <a:r>
            <a:rPr lang="en-US" sz="1100">
              <a:latin typeface="+mn-lt"/>
              <a:ea typeface="+mn-ea"/>
              <a:cs typeface="+mn-cs"/>
            </a:rPr>
            <a:t> </a:t>
          </a:r>
          <a:endParaRPr lang="th-TH" sz="1100">
            <a:latin typeface="+mn-lt"/>
            <a:ea typeface="+mn-ea"/>
            <a:cs typeface="+mn-cs"/>
          </a:endParaRPr>
        </a:p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0.50981</cdr:x>
      <cdr:y>0.538</cdr:y>
    </cdr:from>
    <cdr:to>
      <cdr:x>0.58151</cdr:x>
      <cdr:y>0.82845</cdr:y>
    </cdr:to>
    <cdr:sp macro="" textlink="">
      <cdr:nvSpPr>
        <cdr:cNvPr id="166" name="รูปแบบอิสระ 76"/>
        <cdr:cNvSpPr/>
      </cdr:nvSpPr>
      <cdr:spPr>
        <a:xfrm xmlns:a="http://schemas.openxmlformats.org/drawingml/2006/main">
          <a:off x="4079328" y="4112786"/>
          <a:ext cx="573690" cy="2220310"/>
        </a:xfrm>
        <a:custGeom xmlns:a="http://schemas.openxmlformats.org/drawingml/2006/main">
          <a:avLst/>
          <a:gdLst>
            <a:gd name="connsiteX0" fmla="*/ 0 w 573690"/>
            <a:gd name="connsiteY0" fmla="*/ 0 h 2220310"/>
            <a:gd name="connsiteX1" fmla="*/ 111672 w 573690"/>
            <a:gd name="connsiteY1" fmla="*/ 157655 h 2220310"/>
            <a:gd name="connsiteX2" fmla="*/ 210206 w 573690"/>
            <a:gd name="connsiteY2" fmla="*/ 361293 h 2220310"/>
            <a:gd name="connsiteX3" fmla="*/ 381000 w 573690"/>
            <a:gd name="connsiteY3" fmla="*/ 781707 h 2220310"/>
            <a:gd name="connsiteX4" fmla="*/ 472965 w 573690"/>
            <a:gd name="connsiteY4" fmla="*/ 991914 h 2220310"/>
            <a:gd name="connsiteX5" fmla="*/ 545224 w 573690"/>
            <a:gd name="connsiteY5" fmla="*/ 1195552 h 2220310"/>
            <a:gd name="connsiteX6" fmla="*/ 571500 w 573690"/>
            <a:gd name="connsiteY6" fmla="*/ 1386052 h 2220310"/>
            <a:gd name="connsiteX7" fmla="*/ 558362 w 573690"/>
            <a:gd name="connsiteY7" fmla="*/ 1602827 h 2220310"/>
            <a:gd name="connsiteX8" fmla="*/ 525517 w 573690"/>
            <a:gd name="connsiteY8" fmla="*/ 1799896 h 2220310"/>
            <a:gd name="connsiteX9" fmla="*/ 453258 w 573690"/>
            <a:gd name="connsiteY9" fmla="*/ 2010103 h 2220310"/>
            <a:gd name="connsiteX10" fmla="*/ 361293 w 573690"/>
            <a:gd name="connsiteY10" fmla="*/ 2220310 h 2220310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  <a:cxn ang="0">
              <a:pos x="connsiteX2" y="connsiteY2"/>
            </a:cxn>
            <a:cxn ang="0">
              <a:pos x="connsiteX3" y="connsiteY3"/>
            </a:cxn>
            <a:cxn ang="0">
              <a:pos x="connsiteX4" y="connsiteY4"/>
            </a:cxn>
            <a:cxn ang="0">
              <a:pos x="connsiteX5" y="connsiteY5"/>
            </a:cxn>
            <a:cxn ang="0">
              <a:pos x="connsiteX6" y="connsiteY6"/>
            </a:cxn>
            <a:cxn ang="0">
              <a:pos x="connsiteX7" y="connsiteY7"/>
            </a:cxn>
            <a:cxn ang="0">
              <a:pos x="connsiteX8" y="connsiteY8"/>
            </a:cxn>
            <a:cxn ang="0">
              <a:pos x="connsiteX9" y="connsiteY9"/>
            </a:cxn>
            <a:cxn ang="0">
              <a:pos x="connsiteX10" y="connsiteY10"/>
            </a:cxn>
          </a:cxnLst>
          <a:rect l="l" t="t" r="r" b="b"/>
          <a:pathLst>
            <a:path w="573690" h="2220310">
              <a:moveTo>
                <a:pt x="0" y="0"/>
              </a:moveTo>
              <a:cubicBezTo>
                <a:pt x="38319" y="48720"/>
                <a:pt x="76638" y="97440"/>
                <a:pt x="111672" y="157655"/>
              </a:cubicBezTo>
              <a:cubicBezTo>
                <a:pt x="146706" y="217871"/>
                <a:pt x="165318" y="257284"/>
                <a:pt x="210206" y="361293"/>
              </a:cubicBezTo>
              <a:cubicBezTo>
                <a:pt x="255094" y="465302"/>
                <a:pt x="337207" y="676604"/>
                <a:pt x="381000" y="781707"/>
              </a:cubicBezTo>
              <a:cubicBezTo>
                <a:pt x="424793" y="886810"/>
                <a:pt x="445594" y="922940"/>
                <a:pt x="472965" y="991914"/>
              </a:cubicBezTo>
              <a:cubicBezTo>
                <a:pt x="500336" y="1060888"/>
                <a:pt x="528802" y="1129862"/>
                <a:pt x="545224" y="1195552"/>
              </a:cubicBezTo>
              <a:cubicBezTo>
                <a:pt x="561646" y="1261242"/>
                <a:pt x="569310" y="1318173"/>
                <a:pt x="571500" y="1386052"/>
              </a:cubicBezTo>
              <a:cubicBezTo>
                <a:pt x="573690" y="1453931"/>
                <a:pt x="566026" y="1533853"/>
                <a:pt x="558362" y="1602827"/>
              </a:cubicBezTo>
              <a:cubicBezTo>
                <a:pt x="550698" y="1671801"/>
                <a:pt x="543034" y="1732017"/>
                <a:pt x="525517" y="1799896"/>
              </a:cubicBezTo>
              <a:cubicBezTo>
                <a:pt x="508000" y="1867775"/>
                <a:pt x="480629" y="1940034"/>
                <a:pt x="453258" y="2010103"/>
              </a:cubicBezTo>
              <a:cubicBezTo>
                <a:pt x="425887" y="2080172"/>
                <a:pt x="393590" y="2150241"/>
                <a:pt x="361293" y="2220310"/>
              </a:cubicBezTo>
            </a:path>
          </a:pathLst>
        </a:custGeom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rtlCol="0" anchor="ctr"/>
        <a:lstStyle xmlns:a="http://schemas.openxmlformats.org/drawingml/2006/main"/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0.53115</cdr:x>
      <cdr:y>0.53714</cdr:y>
    </cdr:from>
    <cdr:to>
      <cdr:x>0.65799</cdr:x>
      <cdr:y>0.82759</cdr:y>
    </cdr:to>
    <cdr:sp macro="" textlink="">
      <cdr:nvSpPr>
        <cdr:cNvPr id="167" name="รูปแบบอิสระ 77"/>
        <cdr:cNvSpPr/>
      </cdr:nvSpPr>
      <cdr:spPr>
        <a:xfrm xmlns:a="http://schemas.openxmlformats.org/drawingml/2006/main">
          <a:off x="4250121" y="4106217"/>
          <a:ext cx="1014904" cy="2220310"/>
        </a:xfrm>
        <a:custGeom xmlns:a="http://schemas.openxmlformats.org/drawingml/2006/main">
          <a:avLst/>
          <a:gdLst>
            <a:gd name="connsiteX0" fmla="*/ 0 w 1014904"/>
            <a:gd name="connsiteY0" fmla="*/ 0 h 2220310"/>
            <a:gd name="connsiteX1" fmla="*/ 177362 w 1014904"/>
            <a:gd name="connsiteY1" fmla="*/ 183931 h 2220310"/>
            <a:gd name="connsiteX2" fmla="*/ 374431 w 1014904"/>
            <a:gd name="connsiteY2" fmla="*/ 387569 h 2220310"/>
            <a:gd name="connsiteX3" fmla="*/ 525517 w 1014904"/>
            <a:gd name="connsiteY3" fmla="*/ 584638 h 2220310"/>
            <a:gd name="connsiteX4" fmla="*/ 656896 w 1014904"/>
            <a:gd name="connsiteY4" fmla="*/ 781707 h 2220310"/>
            <a:gd name="connsiteX5" fmla="*/ 794845 w 1014904"/>
            <a:gd name="connsiteY5" fmla="*/ 998483 h 2220310"/>
            <a:gd name="connsiteX6" fmla="*/ 913086 w 1014904"/>
            <a:gd name="connsiteY6" fmla="*/ 1221828 h 2220310"/>
            <a:gd name="connsiteX7" fmla="*/ 978776 w 1014904"/>
            <a:gd name="connsiteY7" fmla="*/ 1418896 h 2220310"/>
            <a:gd name="connsiteX8" fmla="*/ 1011620 w 1014904"/>
            <a:gd name="connsiteY8" fmla="*/ 1635672 h 2220310"/>
            <a:gd name="connsiteX9" fmla="*/ 998482 w 1014904"/>
            <a:gd name="connsiteY9" fmla="*/ 1859017 h 2220310"/>
            <a:gd name="connsiteX10" fmla="*/ 972207 w 1014904"/>
            <a:gd name="connsiteY10" fmla="*/ 2062655 h 2220310"/>
            <a:gd name="connsiteX11" fmla="*/ 939362 w 1014904"/>
            <a:gd name="connsiteY11" fmla="*/ 2220310 h 2220310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  <a:cxn ang="0">
              <a:pos x="connsiteX2" y="connsiteY2"/>
            </a:cxn>
            <a:cxn ang="0">
              <a:pos x="connsiteX3" y="connsiteY3"/>
            </a:cxn>
            <a:cxn ang="0">
              <a:pos x="connsiteX4" y="connsiteY4"/>
            </a:cxn>
            <a:cxn ang="0">
              <a:pos x="connsiteX5" y="connsiteY5"/>
            </a:cxn>
            <a:cxn ang="0">
              <a:pos x="connsiteX6" y="connsiteY6"/>
            </a:cxn>
            <a:cxn ang="0">
              <a:pos x="connsiteX7" y="connsiteY7"/>
            </a:cxn>
            <a:cxn ang="0">
              <a:pos x="connsiteX8" y="connsiteY8"/>
            </a:cxn>
            <a:cxn ang="0">
              <a:pos x="connsiteX9" y="connsiteY9"/>
            </a:cxn>
            <a:cxn ang="0">
              <a:pos x="connsiteX10" y="connsiteY10"/>
            </a:cxn>
            <a:cxn ang="0">
              <a:pos x="connsiteX11" y="connsiteY11"/>
            </a:cxn>
          </a:cxnLst>
          <a:rect l="l" t="t" r="r" b="b"/>
          <a:pathLst>
            <a:path w="1014904" h="2220310">
              <a:moveTo>
                <a:pt x="0" y="0"/>
              </a:moveTo>
              <a:lnTo>
                <a:pt x="177362" y="183931"/>
              </a:lnTo>
              <a:cubicBezTo>
                <a:pt x="239767" y="248526"/>
                <a:pt x="316405" y="320785"/>
                <a:pt x="374431" y="387569"/>
              </a:cubicBezTo>
              <a:cubicBezTo>
                <a:pt x="432457" y="454353"/>
                <a:pt x="478439" y="518948"/>
                <a:pt x="525517" y="584638"/>
              </a:cubicBezTo>
              <a:cubicBezTo>
                <a:pt x="572595" y="650328"/>
                <a:pt x="612008" y="712733"/>
                <a:pt x="656896" y="781707"/>
              </a:cubicBezTo>
              <a:cubicBezTo>
                <a:pt x="701784" y="850681"/>
                <a:pt x="752147" y="925130"/>
                <a:pt x="794845" y="998483"/>
              </a:cubicBezTo>
              <a:cubicBezTo>
                <a:pt x="837543" y="1071837"/>
                <a:pt x="882431" y="1151759"/>
                <a:pt x="913086" y="1221828"/>
              </a:cubicBezTo>
              <a:cubicBezTo>
                <a:pt x="943741" y="1291897"/>
                <a:pt x="962354" y="1349922"/>
                <a:pt x="978776" y="1418896"/>
              </a:cubicBezTo>
              <a:cubicBezTo>
                <a:pt x="995198" y="1487870"/>
                <a:pt x="1008336" y="1562319"/>
                <a:pt x="1011620" y="1635672"/>
              </a:cubicBezTo>
              <a:cubicBezTo>
                <a:pt x="1014904" y="1709025"/>
                <a:pt x="1005051" y="1787853"/>
                <a:pt x="998482" y="1859017"/>
              </a:cubicBezTo>
              <a:cubicBezTo>
                <a:pt x="991913" y="1930181"/>
                <a:pt x="982060" y="2002440"/>
                <a:pt x="972207" y="2062655"/>
              </a:cubicBezTo>
              <a:cubicBezTo>
                <a:pt x="962354" y="2122870"/>
                <a:pt x="950858" y="2171590"/>
                <a:pt x="939362" y="2220310"/>
              </a:cubicBezTo>
            </a:path>
          </a:pathLst>
        </a:custGeom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rtlCol="0" anchor="ctr"/>
        <a:lstStyle xmlns:a="http://schemas.openxmlformats.org/drawingml/2006/main"/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0.79744</cdr:x>
      <cdr:y>0.52745</cdr:y>
    </cdr:from>
    <cdr:to>
      <cdr:x>0.91183</cdr:x>
      <cdr:y>0.64904</cdr:y>
    </cdr:to>
    <cdr:sp macro="" textlink="">
      <cdr:nvSpPr>
        <cdr:cNvPr id="168" name="TextBox 106"/>
        <cdr:cNvSpPr txBox="1"/>
      </cdr:nvSpPr>
      <cdr:spPr>
        <a:xfrm xmlns:a="http://schemas.openxmlformats.org/drawingml/2006/main">
          <a:off x="6374866" y="396662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100">
              <a:latin typeface="+mn-lt"/>
              <a:ea typeface="+mn-ea"/>
              <a:cs typeface="+mn-cs"/>
            </a:rPr>
            <a:t> </a:t>
          </a:r>
          <a:endParaRPr lang="th-TH" sz="1100">
            <a:latin typeface="+mn-lt"/>
            <a:ea typeface="+mn-ea"/>
            <a:cs typeface="+mn-cs"/>
          </a:endParaRPr>
        </a:p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0.47369</cdr:x>
      <cdr:y>0.2278</cdr:y>
    </cdr:from>
    <cdr:to>
      <cdr:x>0.58796</cdr:x>
      <cdr:y>0.34741</cdr:y>
    </cdr:to>
    <cdr:sp macro="" textlink="">
      <cdr:nvSpPr>
        <cdr:cNvPr id="169" name="TextBox 78"/>
        <cdr:cNvSpPr txBox="1"/>
      </cdr:nvSpPr>
      <cdr:spPr>
        <a:xfrm xmlns:a="http://schemas.openxmlformats.org/drawingml/2006/main" rot="16200000">
          <a:off x="3790293" y="1741389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100" b="0" i="0">
              <a:latin typeface="+mn-lt"/>
              <a:ea typeface="+mn-ea"/>
              <a:cs typeface="+mn-cs"/>
            </a:rPr>
            <a:t>API-m.m. </a:t>
          </a:r>
          <a:r>
            <a:rPr lang="en-US" sz="1100">
              <a:latin typeface="+mn-lt"/>
              <a:ea typeface="+mn-ea"/>
              <a:cs typeface="+mn-cs"/>
            </a:rPr>
            <a:t> </a:t>
          </a:r>
          <a:endParaRPr lang="th-TH" sz="1100">
            <a:latin typeface="+mn-lt"/>
            <a:ea typeface="+mn-ea"/>
            <a:cs typeface="+mn-cs"/>
          </a:endParaRPr>
        </a:p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0.03612</cdr:x>
      <cdr:y>0.47817</cdr:y>
    </cdr:from>
    <cdr:to>
      <cdr:x>0.1504</cdr:x>
      <cdr:y>0.59778</cdr:y>
    </cdr:to>
    <cdr:sp macro="" textlink="">
      <cdr:nvSpPr>
        <cdr:cNvPr id="170" name="TextBox 79"/>
        <cdr:cNvSpPr txBox="1"/>
      </cdr:nvSpPr>
      <cdr:spPr>
        <a:xfrm xmlns:a="http://schemas.openxmlformats.org/drawingml/2006/main">
          <a:off x="289099" y="3620967"/>
          <a:ext cx="914562" cy="90575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100" b="0" i="0">
              <a:latin typeface="+mn-lt"/>
              <a:ea typeface="+mn-ea"/>
              <a:cs typeface="+mn-cs"/>
            </a:rPr>
            <a:t>OBS.BAS-RECHG-m.m.</a:t>
          </a:r>
          <a:r>
            <a:rPr lang="en-US" sz="1100">
              <a:latin typeface="+mn-lt"/>
              <a:ea typeface="+mn-ea"/>
              <a:cs typeface="+mn-cs"/>
            </a:rPr>
            <a:t> </a:t>
          </a:r>
          <a:endParaRPr lang="th-TH" sz="1100">
            <a:latin typeface="+mn-lt"/>
            <a:ea typeface="+mn-ea"/>
            <a:cs typeface="+mn-cs"/>
          </a:endParaRPr>
        </a:p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0.03569</cdr:x>
      <cdr:y>0.5023</cdr:y>
    </cdr:from>
    <cdr:to>
      <cdr:x>0.14997</cdr:x>
      <cdr:y>0.62191</cdr:y>
    </cdr:to>
    <cdr:sp macro="" textlink="">
      <cdr:nvSpPr>
        <cdr:cNvPr id="171" name="TextBox 81"/>
        <cdr:cNvSpPr txBox="1"/>
      </cdr:nvSpPr>
      <cdr:spPr>
        <a:xfrm xmlns:a="http://schemas.openxmlformats.org/drawingml/2006/main">
          <a:off x="285660" y="3803716"/>
          <a:ext cx="914561" cy="90575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100" b="0" i="0">
              <a:latin typeface="+mn-lt"/>
              <a:ea typeface="+mn-ea"/>
              <a:cs typeface="+mn-cs"/>
            </a:rPr>
            <a:t>Comp.BAS-RECHG-m.m.</a:t>
          </a:r>
          <a:r>
            <a:rPr lang="en-US" sz="1100">
              <a:latin typeface="+mn-lt"/>
              <a:ea typeface="+mn-ea"/>
              <a:cs typeface="+mn-cs"/>
            </a:rPr>
            <a:t> </a:t>
          </a:r>
          <a:endParaRPr lang="th-TH" sz="1100">
            <a:latin typeface="+mn-lt"/>
            <a:ea typeface="+mn-ea"/>
            <a:cs typeface="+mn-cs"/>
          </a:endParaRPr>
        </a:p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0.78822</cdr:x>
      <cdr:y>0.47442</cdr:y>
    </cdr:from>
    <cdr:to>
      <cdr:x>0.9025</cdr:x>
      <cdr:y>0.59403</cdr:y>
    </cdr:to>
    <cdr:sp macro="" textlink="">
      <cdr:nvSpPr>
        <cdr:cNvPr id="172" name="TextBox 82"/>
        <cdr:cNvSpPr txBox="1"/>
      </cdr:nvSpPr>
      <cdr:spPr>
        <a:xfrm xmlns:a="http://schemas.openxmlformats.org/drawingml/2006/main">
          <a:off x="6307978" y="3592537"/>
          <a:ext cx="914531" cy="9057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100" b="0" i="0">
              <a:latin typeface="+mn-lt"/>
              <a:ea typeface="+mn-ea"/>
              <a:cs typeface="+mn-cs"/>
            </a:rPr>
            <a:t>Comp.BAS-RECHG-m.m.</a:t>
          </a:r>
          <a:r>
            <a:rPr lang="en-US" sz="1100">
              <a:latin typeface="+mn-lt"/>
              <a:ea typeface="+mn-ea"/>
              <a:cs typeface="+mn-cs"/>
            </a:rPr>
            <a:t> </a:t>
          </a:r>
          <a:endParaRPr lang="th-TH" sz="1100">
            <a:latin typeface="+mn-lt"/>
            <a:ea typeface="+mn-ea"/>
            <a:cs typeface="+mn-cs"/>
          </a:endParaRPr>
        </a:p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0.78905</cdr:x>
      <cdr:y>0.50355</cdr:y>
    </cdr:from>
    <cdr:to>
      <cdr:x>0.90332</cdr:x>
      <cdr:y>0.62316</cdr:y>
    </cdr:to>
    <cdr:sp macro="" textlink="">
      <cdr:nvSpPr>
        <cdr:cNvPr id="173" name="TextBox 83"/>
        <cdr:cNvSpPr txBox="1"/>
      </cdr:nvSpPr>
      <cdr:spPr>
        <a:xfrm xmlns:a="http://schemas.openxmlformats.org/drawingml/2006/main">
          <a:off x="6314584" y="3813173"/>
          <a:ext cx="914481" cy="90575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en-US" sz="1100" b="0" i="0">
              <a:latin typeface="+mn-lt"/>
              <a:ea typeface="+mn-ea"/>
              <a:cs typeface="+mn-cs"/>
            </a:rPr>
            <a:t>OBS.BAS-RECHG-m.m.</a:t>
          </a:r>
          <a:endParaRPr lang="th-TH" sz="1100"/>
        </a:p>
      </cdr:txBody>
    </cdr:sp>
  </cdr:relSizeAnchor>
  <cdr:relSizeAnchor xmlns:cdr="http://schemas.openxmlformats.org/drawingml/2006/chartDrawing">
    <cdr:from>
      <cdr:x>0.5033</cdr:x>
      <cdr:y>0.85837</cdr:y>
    </cdr:from>
    <cdr:to>
      <cdr:x>0.61684</cdr:x>
      <cdr:y>0.97799</cdr:y>
    </cdr:to>
    <cdr:sp macro="" textlink="">
      <cdr:nvSpPr>
        <cdr:cNvPr id="174" name="TextBox 84"/>
        <cdr:cNvSpPr txBox="1"/>
      </cdr:nvSpPr>
      <cdr:spPr>
        <a:xfrm xmlns:a="http://schemas.openxmlformats.org/drawingml/2006/main" rot="16200000">
          <a:off x="4029238" y="6498672"/>
          <a:ext cx="905829" cy="90863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100" b="0" i="0">
              <a:latin typeface="+mn-lt"/>
              <a:ea typeface="+mn-ea"/>
              <a:cs typeface="+mn-cs"/>
            </a:rPr>
            <a:t>Comp.BAS-RECHG-m.m.</a:t>
          </a:r>
          <a:r>
            <a:rPr lang="en-US" sz="1100">
              <a:latin typeface="+mn-lt"/>
              <a:ea typeface="+mn-ea"/>
              <a:cs typeface="+mn-cs"/>
            </a:rPr>
            <a:t> </a:t>
          </a:r>
          <a:endParaRPr lang="th-TH" sz="1100">
            <a:latin typeface="+mn-lt"/>
            <a:ea typeface="+mn-ea"/>
            <a:cs typeface="+mn-cs"/>
          </a:endParaRPr>
        </a:p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0.47529</cdr:x>
      <cdr:y>0.85134</cdr:y>
    </cdr:from>
    <cdr:to>
      <cdr:x>0.58957</cdr:x>
      <cdr:y>0.97095</cdr:y>
    </cdr:to>
    <cdr:sp macro="" textlink="">
      <cdr:nvSpPr>
        <cdr:cNvPr id="175" name="TextBox 85"/>
        <cdr:cNvSpPr txBox="1"/>
      </cdr:nvSpPr>
      <cdr:spPr>
        <a:xfrm xmlns:a="http://schemas.openxmlformats.org/drawingml/2006/main" rot="16200000">
          <a:off x="3808054" y="6442421"/>
          <a:ext cx="905752" cy="91456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100" b="0" i="0">
              <a:latin typeface="+mn-lt"/>
              <a:ea typeface="+mn-ea"/>
              <a:cs typeface="+mn-cs"/>
            </a:rPr>
            <a:t>OBS.BAS-RECHG-m.m.</a:t>
          </a:r>
          <a:r>
            <a:rPr lang="en-US" sz="1100">
              <a:latin typeface="+mn-lt"/>
              <a:ea typeface="+mn-ea"/>
              <a:cs typeface="+mn-cs"/>
            </a:rPr>
            <a:t> </a:t>
          </a:r>
          <a:endParaRPr lang="th-TH" sz="1100">
            <a:latin typeface="+mn-lt"/>
            <a:ea typeface="+mn-ea"/>
            <a:cs typeface="+mn-cs"/>
          </a:endParaRPr>
        </a:p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0.43766</cdr:x>
      <cdr:y>0.1096</cdr:y>
    </cdr:from>
    <cdr:to>
      <cdr:x>0.46696</cdr:x>
      <cdr:y>0.14714</cdr:y>
    </cdr:to>
    <cdr:sp macro="" textlink="">
      <cdr:nvSpPr>
        <cdr:cNvPr id="176" name="TextBox 80"/>
        <cdr:cNvSpPr txBox="1"/>
      </cdr:nvSpPr>
      <cdr:spPr>
        <a:xfrm xmlns:a="http://schemas.openxmlformats.org/drawingml/2006/main">
          <a:off x="3502269" y="834367"/>
          <a:ext cx="234461" cy="2857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0.81737</cdr:x>
      <cdr:y>0.10315</cdr:y>
    </cdr:from>
    <cdr:to>
      <cdr:x>0.93175</cdr:x>
      <cdr:y>0.22474</cdr:y>
    </cdr:to>
    <cdr:sp macro="" textlink="">
      <cdr:nvSpPr>
        <cdr:cNvPr id="177" name="TextBox 86"/>
        <cdr:cNvSpPr txBox="1"/>
      </cdr:nvSpPr>
      <cdr:spPr>
        <a:xfrm xmlns:a="http://schemas.openxmlformats.org/drawingml/2006/main" rot="19007729">
          <a:off x="6534150" y="77575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en-US" sz="1100"/>
            <a:t>AV.Ln</a:t>
          </a:r>
          <a:endParaRPr lang="th-TH" sz="1100"/>
        </a:p>
      </cdr:txBody>
    </cdr:sp>
  </cdr:relSizeAnchor>
  <cdr:relSizeAnchor xmlns:cdr="http://schemas.openxmlformats.org/drawingml/2006/chartDrawing">
    <cdr:from>
      <cdr:x>0.83167</cdr:x>
      <cdr:y>0.13735</cdr:y>
    </cdr:from>
    <cdr:to>
      <cdr:x>0.94605</cdr:x>
      <cdr:y>0.25894</cdr:y>
    </cdr:to>
    <cdr:sp macro="" textlink="">
      <cdr:nvSpPr>
        <cdr:cNvPr id="178" name="TextBox 87"/>
        <cdr:cNvSpPr txBox="1"/>
      </cdr:nvSpPr>
      <cdr:spPr>
        <a:xfrm xmlns:a="http://schemas.openxmlformats.org/drawingml/2006/main" rot="18930970">
          <a:off x="6648450" y="103292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en-US" sz="1100"/>
            <a:t>Symetic.ln</a:t>
          </a:r>
          <a:endParaRPr lang="th-TH" sz="1100"/>
        </a:p>
      </cdr:txBody>
    </cdr:sp>
  </cdr:relSizeAnchor>
  <cdr:relSizeAnchor xmlns:cdr="http://schemas.openxmlformats.org/drawingml/2006/chartDrawing">
    <cdr:from>
      <cdr:x>0.38668</cdr:x>
      <cdr:y>0.10587</cdr:y>
    </cdr:from>
    <cdr:to>
      <cdr:x>0.4199</cdr:x>
      <cdr:y>0.14152</cdr:y>
    </cdr:to>
    <cdr:sp macro="" textlink="">
      <cdr:nvSpPr>
        <cdr:cNvPr id="179" name="TextBox 12"/>
        <cdr:cNvSpPr txBox="1"/>
      </cdr:nvSpPr>
      <cdr:spPr>
        <a:xfrm xmlns:a="http://schemas.openxmlformats.org/drawingml/2006/main">
          <a:off x="3099288" y="805961"/>
          <a:ext cx="266291" cy="27135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en-US" sz="1100"/>
            <a:t>A</a:t>
          </a:r>
          <a:endParaRPr lang="th-TH" sz="1100"/>
        </a:p>
      </cdr:txBody>
    </cdr:sp>
  </cdr:relSizeAnchor>
  <cdr:relSizeAnchor xmlns:cdr="http://schemas.openxmlformats.org/drawingml/2006/chartDrawing">
    <cdr:from>
      <cdr:x>0.38942</cdr:x>
      <cdr:y>0.13089</cdr:y>
    </cdr:from>
    <cdr:to>
      <cdr:x>0.42265</cdr:x>
      <cdr:y>0.16654</cdr:y>
    </cdr:to>
    <cdr:sp macro="" textlink="">
      <cdr:nvSpPr>
        <cdr:cNvPr id="181" name="TextBox 12"/>
        <cdr:cNvSpPr txBox="1"/>
      </cdr:nvSpPr>
      <cdr:spPr>
        <a:xfrm xmlns:a="http://schemas.openxmlformats.org/drawingml/2006/main">
          <a:off x="3121269" y="996461"/>
          <a:ext cx="266291" cy="271356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/>
            <a:t>A</a:t>
          </a:r>
          <a:endParaRPr lang="th-TH" sz="1100"/>
        </a:p>
      </cdr:txBody>
    </cdr:sp>
  </cdr:relSizeAnchor>
  <cdr:relSizeAnchor xmlns:cdr="http://schemas.openxmlformats.org/drawingml/2006/chartDrawing">
    <cdr:from>
      <cdr:x>0.30441</cdr:x>
      <cdr:y>0.17036</cdr:y>
    </cdr:from>
    <cdr:to>
      <cdr:x>0.33763</cdr:x>
      <cdr:y>0.206</cdr:y>
    </cdr:to>
    <cdr:sp macro="" textlink="">
      <cdr:nvSpPr>
        <cdr:cNvPr id="182" name="TextBox 12"/>
        <cdr:cNvSpPr txBox="1"/>
      </cdr:nvSpPr>
      <cdr:spPr>
        <a:xfrm xmlns:a="http://schemas.openxmlformats.org/drawingml/2006/main">
          <a:off x="2439866" y="1296866"/>
          <a:ext cx="266291" cy="271356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/>
            <a:t>A</a:t>
          </a:r>
          <a:endParaRPr lang="th-TH" sz="1100"/>
        </a:p>
      </cdr:txBody>
    </cdr:sp>
  </cdr:relSizeAnchor>
  <cdr:relSizeAnchor xmlns:cdr="http://schemas.openxmlformats.org/drawingml/2006/chartDrawing">
    <cdr:from>
      <cdr:x>0.362</cdr:x>
      <cdr:y>0.25409</cdr:y>
    </cdr:from>
    <cdr:to>
      <cdr:x>0.39522</cdr:x>
      <cdr:y>0.28974</cdr:y>
    </cdr:to>
    <cdr:sp macro="" textlink="">
      <cdr:nvSpPr>
        <cdr:cNvPr id="183" name="TextBox 12"/>
        <cdr:cNvSpPr txBox="1"/>
      </cdr:nvSpPr>
      <cdr:spPr>
        <a:xfrm xmlns:a="http://schemas.openxmlformats.org/drawingml/2006/main">
          <a:off x="2901462" y="1934307"/>
          <a:ext cx="266291" cy="271356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/>
            <a:t>A</a:t>
          </a:r>
          <a:endParaRPr lang="th-TH" sz="1100"/>
        </a:p>
      </cdr:txBody>
    </cdr:sp>
  </cdr:relSizeAnchor>
  <cdr:relSizeAnchor xmlns:cdr="http://schemas.openxmlformats.org/drawingml/2006/chartDrawing">
    <cdr:from>
      <cdr:x>0.25504</cdr:x>
      <cdr:y>0.26853</cdr:y>
    </cdr:from>
    <cdr:to>
      <cdr:x>0.28827</cdr:x>
      <cdr:y>0.30417</cdr:y>
    </cdr:to>
    <cdr:sp macro="" textlink="">
      <cdr:nvSpPr>
        <cdr:cNvPr id="184" name="TextBox 12"/>
        <cdr:cNvSpPr txBox="1"/>
      </cdr:nvSpPr>
      <cdr:spPr>
        <a:xfrm xmlns:a="http://schemas.openxmlformats.org/drawingml/2006/main">
          <a:off x="2044211" y="2044212"/>
          <a:ext cx="266291" cy="271356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/>
            <a:t>A</a:t>
          </a:r>
          <a:endParaRPr lang="th-TH" sz="1100"/>
        </a:p>
      </cdr:txBody>
    </cdr:sp>
  </cdr:relSizeAnchor>
  <cdr:relSizeAnchor xmlns:cdr="http://schemas.openxmlformats.org/drawingml/2006/chartDrawing">
    <cdr:from>
      <cdr:x>0.17826</cdr:x>
      <cdr:y>0.30895</cdr:y>
    </cdr:from>
    <cdr:to>
      <cdr:x>0.21148</cdr:x>
      <cdr:y>0.3446</cdr:y>
    </cdr:to>
    <cdr:sp macro="" textlink="">
      <cdr:nvSpPr>
        <cdr:cNvPr id="185" name="TextBox 12"/>
        <cdr:cNvSpPr txBox="1"/>
      </cdr:nvSpPr>
      <cdr:spPr>
        <a:xfrm xmlns:a="http://schemas.openxmlformats.org/drawingml/2006/main">
          <a:off x="1428750" y="2351943"/>
          <a:ext cx="266291" cy="271356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/>
            <a:t>A</a:t>
          </a:r>
          <a:endParaRPr lang="th-TH" sz="1100"/>
        </a:p>
      </cdr:txBody>
    </cdr:sp>
  </cdr:relSizeAnchor>
  <cdr:relSizeAnchor xmlns:cdr="http://schemas.openxmlformats.org/drawingml/2006/chartDrawing">
    <cdr:from>
      <cdr:x>0.37571</cdr:x>
      <cdr:y>0.30318</cdr:y>
    </cdr:from>
    <cdr:to>
      <cdr:x>0.40893</cdr:x>
      <cdr:y>0.33882</cdr:y>
    </cdr:to>
    <cdr:sp macro="" textlink="">
      <cdr:nvSpPr>
        <cdr:cNvPr id="186" name="TextBox 12"/>
        <cdr:cNvSpPr txBox="1"/>
      </cdr:nvSpPr>
      <cdr:spPr>
        <a:xfrm xmlns:a="http://schemas.openxmlformats.org/drawingml/2006/main">
          <a:off x="3011365" y="2307981"/>
          <a:ext cx="266291" cy="271356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/>
            <a:t>A</a:t>
          </a:r>
          <a:endParaRPr lang="th-TH" sz="1100"/>
        </a:p>
      </cdr:txBody>
    </cdr:sp>
  </cdr:relSizeAnchor>
  <cdr:relSizeAnchor xmlns:cdr="http://schemas.openxmlformats.org/drawingml/2006/chartDrawing">
    <cdr:from>
      <cdr:x>0.33275</cdr:x>
      <cdr:y>0.35034</cdr:y>
    </cdr:from>
    <cdr:to>
      <cdr:x>0.36597</cdr:x>
      <cdr:y>0.38598</cdr:y>
    </cdr:to>
    <cdr:sp macro="" textlink="">
      <cdr:nvSpPr>
        <cdr:cNvPr id="187" name="TextBox 12"/>
        <cdr:cNvSpPr txBox="1"/>
      </cdr:nvSpPr>
      <cdr:spPr>
        <a:xfrm xmlns:a="http://schemas.openxmlformats.org/drawingml/2006/main">
          <a:off x="2667000" y="2667000"/>
          <a:ext cx="266291" cy="271356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/>
            <a:t>A</a:t>
          </a:r>
          <a:endParaRPr lang="th-TH" sz="1100"/>
        </a:p>
      </cdr:txBody>
    </cdr:sp>
  </cdr:relSizeAnchor>
  <cdr:relSizeAnchor xmlns:cdr="http://schemas.openxmlformats.org/drawingml/2006/chartDrawing">
    <cdr:from>
      <cdr:x>0.2523</cdr:x>
      <cdr:y>0.37921</cdr:y>
    </cdr:from>
    <cdr:to>
      <cdr:x>0.28553</cdr:x>
      <cdr:y>0.41486</cdr:y>
    </cdr:to>
    <cdr:sp macro="" textlink="">
      <cdr:nvSpPr>
        <cdr:cNvPr id="188" name="TextBox 12"/>
        <cdr:cNvSpPr txBox="1"/>
      </cdr:nvSpPr>
      <cdr:spPr>
        <a:xfrm xmlns:a="http://schemas.openxmlformats.org/drawingml/2006/main">
          <a:off x="2022230" y="2886808"/>
          <a:ext cx="266291" cy="271356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/>
            <a:t>A</a:t>
          </a:r>
          <a:endParaRPr lang="th-TH" sz="1100"/>
        </a:p>
      </cdr:txBody>
    </cdr:sp>
  </cdr:relSizeAnchor>
  <cdr:relSizeAnchor xmlns:cdr="http://schemas.openxmlformats.org/drawingml/2006/chartDrawing">
    <cdr:from>
      <cdr:x>0.36931</cdr:x>
      <cdr:y>0.37536</cdr:y>
    </cdr:from>
    <cdr:to>
      <cdr:x>0.40254</cdr:x>
      <cdr:y>0.41101</cdr:y>
    </cdr:to>
    <cdr:sp macro="" textlink="">
      <cdr:nvSpPr>
        <cdr:cNvPr id="189" name="TextBox 12"/>
        <cdr:cNvSpPr txBox="1"/>
      </cdr:nvSpPr>
      <cdr:spPr>
        <a:xfrm xmlns:a="http://schemas.openxmlformats.org/drawingml/2006/main">
          <a:off x="2960077" y="2857500"/>
          <a:ext cx="266291" cy="271356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/>
            <a:t>A</a:t>
          </a:r>
          <a:endParaRPr lang="th-TH" sz="1100"/>
        </a:p>
      </cdr:txBody>
    </cdr:sp>
  </cdr:relSizeAnchor>
  <cdr:relSizeAnchor xmlns:cdr="http://schemas.openxmlformats.org/drawingml/2006/chartDrawing">
    <cdr:from>
      <cdr:x>0.3684</cdr:x>
      <cdr:y>0.35322</cdr:y>
    </cdr:from>
    <cdr:to>
      <cdr:x>0.40162</cdr:x>
      <cdr:y>0.38887</cdr:y>
    </cdr:to>
    <cdr:sp macro="" textlink="">
      <cdr:nvSpPr>
        <cdr:cNvPr id="190" name="TextBox 12"/>
        <cdr:cNvSpPr txBox="1"/>
      </cdr:nvSpPr>
      <cdr:spPr>
        <a:xfrm xmlns:a="http://schemas.openxmlformats.org/drawingml/2006/main">
          <a:off x="2952750" y="2688981"/>
          <a:ext cx="266291" cy="271356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/>
            <a:t>A</a:t>
          </a:r>
          <a:endParaRPr lang="th-TH" sz="1100"/>
        </a:p>
      </cdr:txBody>
    </cdr:sp>
  </cdr:relSizeAnchor>
  <cdr:relSizeAnchor xmlns:cdr="http://schemas.openxmlformats.org/drawingml/2006/chartDrawing">
    <cdr:from>
      <cdr:x>0.43443</cdr:x>
      <cdr:y>0.2281</cdr:y>
    </cdr:from>
    <cdr:to>
      <cdr:x>0.54852</cdr:x>
      <cdr:y>0.34821</cdr:y>
    </cdr:to>
    <cdr:sp macro="" textlink="">
      <cdr:nvSpPr>
        <cdr:cNvPr id="191" name="TextBox 101"/>
        <cdr:cNvSpPr txBox="1"/>
      </cdr:nvSpPr>
      <cdr:spPr>
        <a:xfrm xmlns:a="http://schemas.openxmlformats.org/drawingml/2006/main">
          <a:off x="3482013" y="1736439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en-US" sz="1100"/>
            <a:t>J</a:t>
          </a:r>
          <a:endParaRPr lang="th-TH" sz="1100"/>
        </a:p>
      </cdr:txBody>
    </cdr:sp>
  </cdr:relSizeAnchor>
  <cdr:relSizeAnchor xmlns:cdr="http://schemas.openxmlformats.org/drawingml/2006/chartDrawing">
    <cdr:from>
      <cdr:x>0.30624</cdr:x>
      <cdr:y>0.41771</cdr:y>
    </cdr:from>
    <cdr:to>
      <cdr:x>0.33296</cdr:x>
      <cdr:y>0.45331</cdr:y>
    </cdr:to>
    <cdr:sp macro="" textlink="">
      <cdr:nvSpPr>
        <cdr:cNvPr id="192" name="TextBox 1"/>
        <cdr:cNvSpPr txBox="1"/>
      </cdr:nvSpPr>
      <cdr:spPr>
        <a:xfrm xmlns:a="http://schemas.openxmlformats.org/drawingml/2006/main">
          <a:off x="2454519" y="3179884"/>
          <a:ext cx="214205" cy="27105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/>
            <a:t>J</a:t>
          </a:r>
          <a:endParaRPr lang="th-TH" sz="1100"/>
        </a:p>
      </cdr:txBody>
    </cdr:sp>
  </cdr:relSizeAnchor>
  <cdr:relSizeAnchor xmlns:cdr="http://schemas.openxmlformats.org/drawingml/2006/chartDrawing">
    <cdr:from>
      <cdr:x>0.40405</cdr:x>
      <cdr:y>0.34841</cdr:y>
    </cdr:from>
    <cdr:to>
      <cdr:x>0.43077</cdr:x>
      <cdr:y>0.38402</cdr:y>
    </cdr:to>
    <cdr:sp macro="" textlink="">
      <cdr:nvSpPr>
        <cdr:cNvPr id="193" name="TextBox 1"/>
        <cdr:cNvSpPr txBox="1"/>
      </cdr:nvSpPr>
      <cdr:spPr>
        <a:xfrm xmlns:a="http://schemas.openxmlformats.org/drawingml/2006/main">
          <a:off x="3238500" y="2652346"/>
          <a:ext cx="214205" cy="27105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100" dirty="0"/>
            <a:t>J</a:t>
          </a:r>
          <a:endParaRPr lang="th-TH" sz="1100" dirty="0"/>
        </a:p>
      </cdr:txBody>
    </cdr:sp>
  </cdr:relSizeAnchor>
  <cdr:relSizeAnchor xmlns:cdr="http://schemas.openxmlformats.org/drawingml/2006/chartDrawing">
    <cdr:from>
      <cdr:x>0.43239</cdr:x>
      <cdr:y>0.65447</cdr:y>
    </cdr:from>
    <cdr:to>
      <cdr:x>0.47221</cdr:x>
      <cdr:y>0.69012</cdr:y>
    </cdr:to>
    <cdr:sp macro="" textlink="">
      <cdr:nvSpPr>
        <cdr:cNvPr id="194" name="TextBox 13"/>
        <cdr:cNvSpPr txBox="1"/>
      </cdr:nvSpPr>
      <cdr:spPr>
        <a:xfrm xmlns:a="http://schemas.openxmlformats.org/drawingml/2006/main">
          <a:off x="3465635" y="4982309"/>
          <a:ext cx="319190" cy="27135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en-US" sz="1100"/>
            <a:t>D</a:t>
          </a:r>
          <a:r>
            <a:rPr lang="en-US" sz="1100" baseline="-25000"/>
            <a:t>1</a:t>
          </a:r>
          <a:endParaRPr lang="th-TH" sz="1100" baseline="-25000"/>
        </a:p>
      </cdr:txBody>
    </cdr:sp>
  </cdr:relSizeAnchor>
  <cdr:relSizeAnchor xmlns:cdr="http://schemas.openxmlformats.org/drawingml/2006/chartDrawing">
    <cdr:from>
      <cdr:x>0.34002</cdr:x>
      <cdr:y>0.63176</cdr:y>
    </cdr:from>
    <cdr:to>
      <cdr:x>0.37984</cdr:x>
      <cdr:y>0.66741</cdr:y>
    </cdr:to>
    <cdr:sp macro="" textlink="">
      <cdr:nvSpPr>
        <cdr:cNvPr id="195" name="TextBox 13"/>
        <cdr:cNvSpPr txBox="1"/>
      </cdr:nvSpPr>
      <cdr:spPr>
        <a:xfrm xmlns:a="http://schemas.openxmlformats.org/drawingml/2006/main">
          <a:off x="2711824" y="4706472"/>
          <a:ext cx="317611" cy="26554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en-US" sz="1100"/>
            <a:t>D</a:t>
          </a:r>
          <a:r>
            <a:rPr lang="en-US" sz="1100" baseline="-25000"/>
            <a:t>1</a:t>
          </a:r>
          <a:endParaRPr lang="th-TH" sz="1100" baseline="-25000"/>
        </a:p>
      </cdr:txBody>
    </cdr:sp>
  </cdr:relSizeAnchor>
  <cdr:relSizeAnchor xmlns:cdr="http://schemas.openxmlformats.org/drawingml/2006/chartDrawing">
    <cdr:from>
      <cdr:x>0.32597</cdr:x>
      <cdr:y>0.66485</cdr:y>
    </cdr:from>
    <cdr:to>
      <cdr:x>0.36599</cdr:x>
      <cdr:y>0.70128</cdr:y>
    </cdr:to>
    <cdr:sp macro="" textlink="">
      <cdr:nvSpPr>
        <cdr:cNvPr id="196" name="TextBox 13"/>
        <cdr:cNvSpPr txBox="1"/>
      </cdr:nvSpPr>
      <cdr:spPr>
        <a:xfrm xmlns:a="http://schemas.openxmlformats.org/drawingml/2006/main">
          <a:off x="2599764" y="4953001"/>
          <a:ext cx="319190" cy="271356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/>
            <a:t>D</a:t>
          </a:r>
          <a:r>
            <a:rPr lang="en-US" sz="1100" baseline="-25000"/>
            <a:t>1</a:t>
          </a:r>
          <a:endParaRPr lang="th-TH" sz="1100" baseline="-25000"/>
        </a:p>
      </cdr:txBody>
    </cdr:sp>
  </cdr:relSizeAnchor>
  <cdr:relSizeAnchor xmlns:cdr="http://schemas.openxmlformats.org/drawingml/2006/chartDrawing">
    <cdr:from>
      <cdr:x>0.19952</cdr:x>
      <cdr:y>0.60168</cdr:y>
    </cdr:from>
    <cdr:to>
      <cdr:x>0.23954</cdr:x>
      <cdr:y>0.6381</cdr:y>
    </cdr:to>
    <cdr:sp macro="" textlink="">
      <cdr:nvSpPr>
        <cdr:cNvPr id="197" name="TextBox 13"/>
        <cdr:cNvSpPr txBox="1"/>
      </cdr:nvSpPr>
      <cdr:spPr>
        <a:xfrm xmlns:a="http://schemas.openxmlformats.org/drawingml/2006/main">
          <a:off x="1591235" y="4482352"/>
          <a:ext cx="319190" cy="27135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en-US" sz="1100"/>
            <a:t>D</a:t>
          </a:r>
          <a:r>
            <a:rPr lang="en-US" sz="1100" baseline="-25000"/>
            <a:t>1</a:t>
          </a:r>
          <a:endParaRPr lang="th-TH" sz="1100" baseline="-25000"/>
        </a:p>
      </cdr:txBody>
    </cdr:sp>
  </cdr:relSizeAnchor>
  <cdr:relSizeAnchor xmlns:cdr="http://schemas.openxmlformats.org/drawingml/2006/chartDrawing">
    <cdr:from>
      <cdr:x>0.41168</cdr:x>
      <cdr:y>0.53098</cdr:y>
    </cdr:from>
    <cdr:to>
      <cdr:x>0.4517</cdr:x>
      <cdr:y>0.5674</cdr:y>
    </cdr:to>
    <cdr:sp macro="" textlink="">
      <cdr:nvSpPr>
        <cdr:cNvPr id="198" name="TextBox 13"/>
        <cdr:cNvSpPr txBox="1"/>
      </cdr:nvSpPr>
      <cdr:spPr>
        <a:xfrm xmlns:a="http://schemas.openxmlformats.org/drawingml/2006/main">
          <a:off x="3283323" y="3955677"/>
          <a:ext cx="319190" cy="27135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en-US" sz="1100"/>
            <a:t>D</a:t>
          </a:r>
          <a:r>
            <a:rPr lang="en-US" sz="1100" baseline="-25000"/>
            <a:t>2</a:t>
          </a:r>
          <a:endParaRPr lang="th-TH" sz="1100" baseline="-25000"/>
        </a:p>
      </cdr:txBody>
    </cdr:sp>
  </cdr:relSizeAnchor>
  <cdr:relSizeAnchor xmlns:cdr="http://schemas.openxmlformats.org/drawingml/2006/chartDrawing">
    <cdr:from>
      <cdr:x>0.45102</cdr:x>
      <cdr:y>0.54602</cdr:y>
    </cdr:from>
    <cdr:to>
      <cdr:x>0.49104</cdr:x>
      <cdr:y>0.58245</cdr:y>
    </cdr:to>
    <cdr:sp macro="" textlink="">
      <cdr:nvSpPr>
        <cdr:cNvPr id="199" name="TextBox 13"/>
        <cdr:cNvSpPr txBox="1"/>
      </cdr:nvSpPr>
      <cdr:spPr>
        <a:xfrm xmlns:a="http://schemas.openxmlformats.org/drawingml/2006/main">
          <a:off x="3597089" y="4067736"/>
          <a:ext cx="319190" cy="27135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/>
            <a:t>D</a:t>
          </a:r>
          <a:r>
            <a:rPr lang="en-US" sz="1100" baseline="-25000"/>
            <a:t>2</a:t>
          </a:r>
          <a:endParaRPr lang="th-TH" sz="1100" baseline="-25000"/>
        </a:p>
      </cdr:txBody>
    </cdr:sp>
  </cdr:relSizeAnchor>
  <cdr:relSizeAnchor xmlns:cdr="http://schemas.openxmlformats.org/drawingml/2006/chartDrawing">
    <cdr:from>
      <cdr:x>0.3611</cdr:x>
      <cdr:y>0.55956</cdr:y>
    </cdr:from>
    <cdr:to>
      <cdr:x>0.40112</cdr:x>
      <cdr:y>0.59598</cdr:y>
    </cdr:to>
    <cdr:sp macro="" textlink="">
      <cdr:nvSpPr>
        <cdr:cNvPr id="200" name="TextBox 13"/>
        <cdr:cNvSpPr txBox="1"/>
      </cdr:nvSpPr>
      <cdr:spPr>
        <a:xfrm xmlns:a="http://schemas.openxmlformats.org/drawingml/2006/main">
          <a:off x="2879910" y="4168589"/>
          <a:ext cx="319190" cy="27135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/>
            <a:t>D</a:t>
          </a:r>
          <a:r>
            <a:rPr lang="en-US" sz="1100" baseline="-25000"/>
            <a:t>2</a:t>
          </a:r>
          <a:endParaRPr lang="th-TH" sz="1100" baseline="-25000"/>
        </a:p>
      </cdr:txBody>
    </cdr:sp>
  </cdr:relSizeAnchor>
  <cdr:relSizeAnchor xmlns:cdr="http://schemas.openxmlformats.org/drawingml/2006/chartDrawing">
    <cdr:from>
      <cdr:x>0.28944</cdr:x>
      <cdr:y>0.5746</cdr:y>
    </cdr:from>
    <cdr:to>
      <cdr:x>0.32946</cdr:x>
      <cdr:y>0.61102</cdr:y>
    </cdr:to>
    <cdr:sp macro="" textlink="">
      <cdr:nvSpPr>
        <cdr:cNvPr id="201" name="TextBox 13"/>
        <cdr:cNvSpPr txBox="1"/>
      </cdr:nvSpPr>
      <cdr:spPr>
        <a:xfrm xmlns:a="http://schemas.openxmlformats.org/drawingml/2006/main">
          <a:off x="2308412" y="4280647"/>
          <a:ext cx="319178" cy="27132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/>
            <a:t>D</a:t>
          </a:r>
          <a:r>
            <a:rPr lang="en-US" sz="1100" baseline="-25000"/>
            <a:t>2</a:t>
          </a:r>
          <a:endParaRPr lang="th-TH" sz="1100" baseline="-25000"/>
        </a:p>
      </cdr:txBody>
    </cdr:sp>
  </cdr:relSizeAnchor>
  <cdr:relSizeAnchor xmlns:cdr="http://schemas.openxmlformats.org/drawingml/2006/chartDrawing">
    <cdr:from>
      <cdr:x>0.24729</cdr:x>
      <cdr:y>0.63778</cdr:y>
    </cdr:from>
    <cdr:to>
      <cdr:x>0.28731</cdr:x>
      <cdr:y>0.6742</cdr:y>
    </cdr:to>
    <cdr:sp macro="" textlink="">
      <cdr:nvSpPr>
        <cdr:cNvPr id="202" name="TextBox 13"/>
        <cdr:cNvSpPr txBox="1"/>
      </cdr:nvSpPr>
      <cdr:spPr>
        <a:xfrm xmlns:a="http://schemas.openxmlformats.org/drawingml/2006/main">
          <a:off x="1972236" y="4751294"/>
          <a:ext cx="319178" cy="27132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en-US" sz="1100"/>
            <a:t>D</a:t>
          </a:r>
          <a:r>
            <a:rPr lang="en-US" sz="1100" baseline="-25000"/>
            <a:t>2</a:t>
          </a:r>
          <a:endParaRPr lang="th-TH" sz="1100" baseline="-25000"/>
        </a:p>
      </cdr:txBody>
    </cdr:sp>
  </cdr:relSizeAnchor>
  <cdr:relSizeAnchor xmlns:cdr="http://schemas.openxmlformats.org/drawingml/2006/chartDrawing">
    <cdr:from>
      <cdr:x>0.31705</cdr:x>
      <cdr:y>0.69434</cdr:y>
    </cdr:from>
    <cdr:to>
      <cdr:x>0.35707</cdr:x>
      <cdr:y>0.73076</cdr:y>
    </cdr:to>
    <cdr:sp macro="" textlink="">
      <cdr:nvSpPr>
        <cdr:cNvPr id="203" name="TextBox 13"/>
        <cdr:cNvSpPr txBox="1"/>
      </cdr:nvSpPr>
      <cdr:spPr>
        <a:xfrm xmlns:a="http://schemas.openxmlformats.org/drawingml/2006/main">
          <a:off x="2530929" y="5102679"/>
          <a:ext cx="319466" cy="26764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en-US" sz="1100"/>
            <a:t>D</a:t>
          </a:r>
          <a:r>
            <a:rPr lang="en-US" sz="1100" baseline="-25000"/>
            <a:t>2</a:t>
          </a:r>
          <a:endParaRPr lang="th-TH" sz="1100" baseline="-25000"/>
        </a:p>
      </cdr:txBody>
    </cdr:sp>
  </cdr:relSizeAnchor>
  <cdr:relSizeAnchor xmlns:cdr="http://schemas.openxmlformats.org/drawingml/2006/chartDrawing">
    <cdr:from>
      <cdr:x>0.39717</cdr:x>
      <cdr:y>0.68879</cdr:y>
    </cdr:from>
    <cdr:to>
      <cdr:x>0.43715</cdr:x>
      <cdr:y>0.72571</cdr:y>
    </cdr:to>
    <cdr:sp macro="" textlink="">
      <cdr:nvSpPr>
        <cdr:cNvPr id="204" name="TextBox 13"/>
        <cdr:cNvSpPr txBox="1"/>
      </cdr:nvSpPr>
      <cdr:spPr>
        <a:xfrm xmlns:a="http://schemas.openxmlformats.org/drawingml/2006/main">
          <a:off x="3170464" y="5061857"/>
          <a:ext cx="319178" cy="27132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en-US" sz="1100"/>
            <a:t>D</a:t>
          </a:r>
          <a:r>
            <a:rPr lang="en-US" sz="1100" baseline="-25000"/>
            <a:t>2</a:t>
          </a:r>
          <a:endParaRPr lang="th-TH" sz="1100" baseline="-25000"/>
        </a:p>
      </cdr:txBody>
    </cdr:sp>
  </cdr:relSizeAnchor>
  <cdr:relSizeAnchor xmlns:cdr="http://schemas.openxmlformats.org/drawingml/2006/chartDrawing">
    <cdr:from>
      <cdr:x>0.3341</cdr:x>
      <cdr:y>0.74434</cdr:y>
    </cdr:from>
    <cdr:to>
      <cdr:x>0.37408</cdr:x>
      <cdr:y>0.78126</cdr:y>
    </cdr:to>
    <cdr:sp macro="" textlink="">
      <cdr:nvSpPr>
        <cdr:cNvPr id="205" name="TextBox 13"/>
        <cdr:cNvSpPr txBox="1"/>
      </cdr:nvSpPr>
      <cdr:spPr>
        <a:xfrm xmlns:a="http://schemas.openxmlformats.org/drawingml/2006/main">
          <a:off x="2667000" y="5470073"/>
          <a:ext cx="319178" cy="27132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/>
            <a:t>D</a:t>
          </a:r>
          <a:r>
            <a:rPr lang="en-US" sz="1100" baseline="-25000"/>
            <a:t>2</a:t>
          </a:r>
          <a:endParaRPr lang="th-TH" sz="1100" baseline="-25000"/>
        </a:p>
      </cdr:txBody>
    </cdr:sp>
  </cdr:relSizeAnchor>
  <cdr:relSizeAnchor xmlns:cdr="http://schemas.openxmlformats.org/drawingml/2006/chartDrawing">
    <cdr:from>
      <cdr:x>0.29148</cdr:x>
      <cdr:y>0.82025</cdr:y>
    </cdr:from>
    <cdr:to>
      <cdr:x>0.33147</cdr:x>
      <cdr:y>0.85717</cdr:y>
    </cdr:to>
    <cdr:sp macro="" textlink="">
      <cdr:nvSpPr>
        <cdr:cNvPr id="206" name="TextBox 13"/>
        <cdr:cNvSpPr txBox="1"/>
      </cdr:nvSpPr>
      <cdr:spPr>
        <a:xfrm xmlns:a="http://schemas.openxmlformats.org/drawingml/2006/main">
          <a:off x="2326822" y="6027965"/>
          <a:ext cx="319178" cy="27132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/>
            <a:t>D</a:t>
          </a:r>
          <a:r>
            <a:rPr lang="en-US" sz="1100" baseline="-25000"/>
            <a:t>2</a:t>
          </a:r>
          <a:endParaRPr lang="th-TH" sz="1100" baseline="-25000"/>
        </a:p>
      </cdr:txBody>
    </cdr:sp>
  </cdr:relSizeAnchor>
  <cdr:relSizeAnchor xmlns:cdr="http://schemas.openxmlformats.org/drawingml/2006/chartDrawing">
    <cdr:from>
      <cdr:x>0.46024</cdr:x>
      <cdr:y>0.51104</cdr:y>
    </cdr:from>
    <cdr:to>
      <cdr:x>0.50022</cdr:x>
      <cdr:y>0.54796</cdr:y>
    </cdr:to>
    <cdr:sp macro="" textlink="">
      <cdr:nvSpPr>
        <cdr:cNvPr id="207" name="TextBox 13"/>
        <cdr:cNvSpPr txBox="1"/>
      </cdr:nvSpPr>
      <cdr:spPr>
        <a:xfrm xmlns:a="http://schemas.openxmlformats.org/drawingml/2006/main">
          <a:off x="3673929" y="3755572"/>
          <a:ext cx="319190" cy="27135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en-US" sz="1100"/>
            <a:t>D</a:t>
          </a:r>
          <a:r>
            <a:rPr lang="en-US" sz="1100" baseline="-25000"/>
            <a:t>3</a:t>
          </a:r>
          <a:endParaRPr lang="th-TH" sz="1100" baseline="-25000"/>
        </a:p>
      </cdr:txBody>
    </cdr:sp>
  </cdr:relSizeAnchor>
  <cdr:relSizeAnchor xmlns:cdr="http://schemas.openxmlformats.org/drawingml/2006/chartDrawing">
    <cdr:from>
      <cdr:x>0.22841</cdr:x>
      <cdr:y>0.62584</cdr:y>
    </cdr:from>
    <cdr:to>
      <cdr:x>0.2684</cdr:x>
      <cdr:y>0.66276</cdr:y>
    </cdr:to>
    <cdr:sp macro="" textlink="">
      <cdr:nvSpPr>
        <cdr:cNvPr id="208" name="TextBox 13"/>
        <cdr:cNvSpPr txBox="1"/>
      </cdr:nvSpPr>
      <cdr:spPr>
        <a:xfrm xmlns:a="http://schemas.openxmlformats.org/drawingml/2006/main">
          <a:off x="1823357" y="4599215"/>
          <a:ext cx="319190" cy="27135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/>
            <a:t>D</a:t>
          </a:r>
          <a:r>
            <a:rPr lang="en-US" sz="1100" baseline="-25000"/>
            <a:t>3</a:t>
          </a:r>
          <a:endParaRPr lang="th-TH" sz="1100" baseline="-25000"/>
        </a:p>
      </cdr:txBody>
    </cdr:sp>
  </cdr:relSizeAnchor>
  <cdr:relSizeAnchor xmlns:cdr="http://schemas.openxmlformats.org/drawingml/2006/chartDrawing">
    <cdr:from>
      <cdr:x>0.20796</cdr:x>
      <cdr:y>0.71656</cdr:y>
    </cdr:from>
    <cdr:to>
      <cdr:x>0.24794</cdr:x>
      <cdr:y>0.75349</cdr:y>
    </cdr:to>
    <cdr:sp macro="" textlink="">
      <cdr:nvSpPr>
        <cdr:cNvPr id="209" name="TextBox 13"/>
        <cdr:cNvSpPr txBox="1"/>
      </cdr:nvSpPr>
      <cdr:spPr>
        <a:xfrm xmlns:a="http://schemas.openxmlformats.org/drawingml/2006/main">
          <a:off x="1660070" y="5265964"/>
          <a:ext cx="319190" cy="27135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/>
            <a:t>D</a:t>
          </a:r>
          <a:r>
            <a:rPr lang="en-US" sz="1100" baseline="-25000"/>
            <a:t>3</a:t>
          </a:r>
          <a:endParaRPr lang="th-TH" sz="1100" baseline="-25000"/>
        </a:p>
      </cdr:txBody>
    </cdr:sp>
  </cdr:relSizeAnchor>
  <cdr:relSizeAnchor xmlns:cdr="http://schemas.openxmlformats.org/drawingml/2006/chartDrawing">
    <cdr:from>
      <cdr:x>0.39546</cdr:x>
      <cdr:y>0.60176</cdr:y>
    </cdr:from>
    <cdr:to>
      <cdr:x>0.43545</cdr:x>
      <cdr:y>0.63869</cdr:y>
    </cdr:to>
    <cdr:sp macro="" textlink="">
      <cdr:nvSpPr>
        <cdr:cNvPr id="210" name="TextBox 13"/>
        <cdr:cNvSpPr txBox="1"/>
      </cdr:nvSpPr>
      <cdr:spPr>
        <a:xfrm xmlns:a="http://schemas.openxmlformats.org/drawingml/2006/main">
          <a:off x="3156857" y="4422322"/>
          <a:ext cx="319190" cy="27135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/>
            <a:t>D</a:t>
          </a:r>
          <a:r>
            <a:rPr lang="en-US" sz="1100" baseline="-25000"/>
            <a:t>3</a:t>
          </a:r>
          <a:endParaRPr lang="th-TH" sz="1100" baseline="-25000"/>
        </a:p>
      </cdr:txBody>
    </cdr:sp>
  </cdr:relSizeAnchor>
  <cdr:relSizeAnchor xmlns:cdr="http://schemas.openxmlformats.org/drawingml/2006/chartDrawing">
    <cdr:from>
      <cdr:x>0</cdr:x>
      <cdr:y>0</cdr:y>
    </cdr:from>
    <cdr:to>
      <cdr:x>0.11427</cdr:x>
      <cdr:y>0.12012</cdr:y>
    </cdr:to>
    <cdr:sp macro="" textlink="">
      <cdr:nvSpPr>
        <cdr:cNvPr id="211" name="TextBox 69"/>
        <cdr:cNvSpPr txBox="1"/>
      </cdr:nvSpPr>
      <cdr:spPr>
        <a:xfrm xmlns:a="http://schemas.openxmlformats.org/drawingml/2006/main" rot="5400000">
          <a:off x="5348" y="-5348"/>
          <a:ext cx="903347" cy="9140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</cdr:x>
      <cdr:y>0</cdr:y>
    </cdr:from>
    <cdr:to>
      <cdr:x>0.11293</cdr:x>
      <cdr:y>0.12154</cdr:y>
    </cdr:to>
    <cdr:sp macro="" textlink="">
      <cdr:nvSpPr>
        <cdr:cNvPr id="212" name="TextBox 69"/>
        <cdr:cNvSpPr txBox="1"/>
      </cdr:nvSpPr>
      <cdr:spPr>
        <a:xfrm xmlns:a="http://schemas.openxmlformats.org/drawingml/2006/main">
          <a:off x="0" y="0"/>
          <a:ext cx="903347" cy="9140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0.54061</cdr:x>
      <cdr:y>0.56615</cdr:y>
    </cdr:from>
    <cdr:to>
      <cdr:x>0.65354</cdr:x>
      <cdr:y>0.68769</cdr:y>
    </cdr:to>
    <cdr:sp macro="" textlink="">
      <cdr:nvSpPr>
        <cdr:cNvPr id="213" name="TextBox 69"/>
        <cdr:cNvSpPr txBox="1"/>
      </cdr:nvSpPr>
      <cdr:spPr>
        <a:xfrm xmlns:a="http://schemas.openxmlformats.org/drawingml/2006/main">
          <a:off x="4324350" y="4257675"/>
          <a:ext cx="903347" cy="9140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600" b="1"/>
            <a:t>99.0</a:t>
          </a:r>
          <a:endParaRPr lang="th-TH" sz="600" b="1"/>
        </a:p>
      </cdr:txBody>
    </cdr:sp>
  </cdr:relSizeAnchor>
  <cdr:relSizeAnchor xmlns:cdr="http://schemas.openxmlformats.org/drawingml/2006/chartDrawing">
    <cdr:from>
      <cdr:x>0.55371</cdr:x>
      <cdr:y>0.53322</cdr:y>
    </cdr:from>
    <cdr:to>
      <cdr:x>0.66664</cdr:x>
      <cdr:y>0.65476</cdr:y>
    </cdr:to>
    <cdr:sp macro="" textlink="">
      <cdr:nvSpPr>
        <cdr:cNvPr id="214" name="TextBox 69"/>
        <cdr:cNvSpPr txBox="1"/>
      </cdr:nvSpPr>
      <cdr:spPr>
        <a:xfrm xmlns:a="http://schemas.openxmlformats.org/drawingml/2006/main">
          <a:off x="4429125" y="4010025"/>
          <a:ext cx="903347" cy="9140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600" b="1" dirty="0"/>
            <a:t>40.0</a:t>
          </a:r>
          <a:endParaRPr lang="th-TH" sz="600" b="1" dirty="0"/>
        </a:p>
      </cdr:txBody>
    </cdr:sp>
  </cdr:relSizeAnchor>
  <cdr:relSizeAnchor xmlns:cdr="http://schemas.openxmlformats.org/drawingml/2006/chartDrawing">
    <cdr:from>
      <cdr:x>0.45249</cdr:x>
      <cdr:y>0.02406</cdr:y>
    </cdr:from>
    <cdr:to>
      <cdr:x>0.48571</cdr:x>
      <cdr:y>0.05971</cdr:y>
    </cdr:to>
    <cdr:sp macro="" textlink="">
      <cdr:nvSpPr>
        <cdr:cNvPr id="215" name="TextBox 12"/>
        <cdr:cNvSpPr txBox="1"/>
      </cdr:nvSpPr>
      <cdr:spPr>
        <a:xfrm xmlns:a="http://schemas.openxmlformats.org/drawingml/2006/main">
          <a:off x="3619500" y="180975"/>
          <a:ext cx="265726" cy="268101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/>
            <a:t>A</a:t>
          </a:r>
          <a:endParaRPr lang="th-TH" sz="1100"/>
        </a:p>
      </cdr:txBody>
    </cdr:sp>
  </cdr:relSizeAnchor>
  <cdr:relSizeAnchor xmlns:cdr="http://schemas.openxmlformats.org/drawingml/2006/chartDrawing">
    <cdr:from>
      <cdr:x>0.43582</cdr:x>
      <cdr:y>0.33944</cdr:y>
    </cdr:from>
    <cdr:to>
      <cdr:x>0.47029</cdr:x>
      <cdr:y>0.37552</cdr:y>
    </cdr:to>
    <cdr:sp macro="" textlink="">
      <cdr:nvSpPr>
        <cdr:cNvPr id="216" name="TextBox 12"/>
        <cdr:cNvSpPr txBox="1"/>
      </cdr:nvSpPr>
      <cdr:spPr>
        <a:xfrm xmlns:a="http://schemas.openxmlformats.org/drawingml/2006/main">
          <a:off x="3486150" y="2552700"/>
          <a:ext cx="275717" cy="271356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 dirty="0"/>
            <a:t>N</a:t>
          </a:r>
          <a:endParaRPr lang="th-TH" sz="1100" dirty="0"/>
        </a:p>
      </cdr:txBody>
    </cdr:sp>
  </cdr:relSizeAnchor>
  <cdr:relSizeAnchor xmlns:cdr="http://schemas.openxmlformats.org/drawingml/2006/chartDrawing">
    <cdr:from>
      <cdr:x>0.51322</cdr:x>
      <cdr:y>0.53702</cdr:y>
    </cdr:from>
    <cdr:to>
      <cdr:x>0.62616</cdr:x>
      <cdr:y>0.65856</cdr:y>
    </cdr:to>
    <cdr:sp macro="" textlink="">
      <cdr:nvSpPr>
        <cdr:cNvPr id="217" name="TextBox 69"/>
        <cdr:cNvSpPr txBox="1"/>
      </cdr:nvSpPr>
      <cdr:spPr>
        <a:xfrm xmlns:a="http://schemas.openxmlformats.org/drawingml/2006/main">
          <a:off x="4105275" y="4038600"/>
          <a:ext cx="903347" cy="9140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600" b="1" dirty="0"/>
            <a:t>60.0</a:t>
          </a:r>
          <a:endParaRPr lang="th-TH" sz="600" b="1" dirty="0"/>
        </a:p>
      </cdr:txBody>
    </cdr:sp>
  </cdr:relSizeAnchor>
  <cdr:relSizeAnchor xmlns:cdr="http://schemas.openxmlformats.org/drawingml/2006/chartDrawing">
    <cdr:from>
      <cdr:x>0.55847</cdr:x>
      <cdr:y>0.61428</cdr:y>
    </cdr:from>
    <cdr:to>
      <cdr:x>0.67141</cdr:x>
      <cdr:y>0.73582</cdr:y>
    </cdr:to>
    <cdr:sp macro="" textlink="">
      <cdr:nvSpPr>
        <cdr:cNvPr id="218" name="TextBox 69"/>
        <cdr:cNvSpPr txBox="1"/>
      </cdr:nvSpPr>
      <cdr:spPr>
        <a:xfrm xmlns:a="http://schemas.openxmlformats.org/drawingml/2006/main">
          <a:off x="4467225" y="4619625"/>
          <a:ext cx="903347" cy="9140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600" b="1"/>
            <a:t>85.0</a:t>
          </a:r>
          <a:endParaRPr lang="th-TH" sz="600" b="1"/>
        </a:p>
      </cdr:txBody>
    </cdr:sp>
  </cdr:relSizeAnchor>
  <cdr:relSizeAnchor xmlns:cdr="http://schemas.openxmlformats.org/drawingml/2006/chartDrawing">
    <cdr:from>
      <cdr:x>0.57514</cdr:x>
      <cdr:y>0.58135</cdr:y>
    </cdr:from>
    <cdr:to>
      <cdr:x>0.68808</cdr:x>
      <cdr:y>0.70289</cdr:y>
    </cdr:to>
    <cdr:sp macro="" textlink="">
      <cdr:nvSpPr>
        <cdr:cNvPr id="219" name="TextBox 69"/>
        <cdr:cNvSpPr txBox="1"/>
      </cdr:nvSpPr>
      <cdr:spPr>
        <a:xfrm xmlns:a="http://schemas.openxmlformats.org/drawingml/2006/main">
          <a:off x="4600575" y="4371975"/>
          <a:ext cx="903347" cy="9140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600" b="1"/>
            <a:t>110.0</a:t>
          </a:r>
          <a:endParaRPr lang="th-TH" sz="600" b="1"/>
        </a:p>
      </cdr:txBody>
    </cdr:sp>
  </cdr:relSizeAnchor>
  <cdr:relSizeAnchor xmlns:cdr="http://schemas.openxmlformats.org/drawingml/2006/chartDrawing">
    <cdr:from>
      <cdr:x>0.58229</cdr:x>
      <cdr:y>0.71307</cdr:y>
    </cdr:from>
    <cdr:to>
      <cdr:x>0.69522</cdr:x>
      <cdr:y>0.83462</cdr:y>
    </cdr:to>
    <cdr:sp macro="" textlink="">
      <cdr:nvSpPr>
        <cdr:cNvPr id="220" name="TextBox 69"/>
        <cdr:cNvSpPr txBox="1"/>
      </cdr:nvSpPr>
      <cdr:spPr>
        <a:xfrm xmlns:a="http://schemas.openxmlformats.org/drawingml/2006/main">
          <a:off x="4657725" y="5362575"/>
          <a:ext cx="903347" cy="9140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600" b="1"/>
            <a:t>70.0</a:t>
          </a:r>
          <a:endParaRPr lang="th-TH" sz="600" b="1"/>
        </a:p>
      </cdr:txBody>
    </cdr:sp>
  </cdr:relSizeAnchor>
  <cdr:relSizeAnchor xmlns:cdr="http://schemas.openxmlformats.org/drawingml/2006/chartDrawing">
    <cdr:from>
      <cdr:x>0.61206</cdr:x>
      <cdr:y>0.55602</cdr:y>
    </cdr:from>
    <cdr:to>
      <cdr:x>0.72499</cdr:x>
      <cdr:y>0.67756</cdr:y>
    </cdr:to>
    <cdr:sp macro="" textlink="">
      <cdr:nvSpPr>
        <cdr:cNvPr id="221" name="TextBox 69"/>
        <cdr:cNvSpPr txBox="1"/>
      </cdr:nvSpPr>
      <cdr:spPr>
        <a:xfrm xmlns:a="http://schemas.openxmlformats.org/drawingml/2006/main">
          <a:off x="4895850" y="4181475"/>
          <a:ext cx="903347" cy="9140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600" b="1"/>
            <a:t>76.6</a:t>
          </a:r>
          <a:endParaRPr lang="th-TH" sz="600" b="1"/>
        </a:p>
      </cdr:txBody>
    </cdr:sp>
  </cdr:relSizeAnchor>
  <cdr:relSizeAnchor xmlns:cdr="http://schemas.openxmlformats.org/drawingml/2006/chartDrawing">
    <cdr:from>
      <cdr:x>0.6061</cdr:x>
      <cdr:y>0.77134</cdr:y>
    </cdr:from>
    <cdr:to>
      <cdr:x>0.71904</cdr:x>
      <cdr:y>0.89288</cdr:y>
    </cdr:to>
    <cdr:sp macro="" textlink="">
      <cdr:nvSpPr>
        <cdr:cNvPr id="222" name="TextBox 69"/>
        <cdr:cNvSpPr txBox="1"/>
      </cdr:nvSpPr>
      <cdr:spPr>
        <a:xfrm xmlns:a="http://schemas.openxmlformats.org/drawingml/2006/main">
          <a:off x="4848225" y="5800725"/>
          <a:ext cx="903347" cy="9140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/>
            <a:t>70.3</a:t>
          </a:r>
          <a:endParaRPr lang="th-TH" sz="1100"/>
        </a:p>
      </cdr:txBody>
    </cdr:sp>
  </cdr:relSizeAnchor>
  <cdr:relSizeAnchor xmlns:cdr="http://schemas.openxmlformats.org/drawingml/2006/chartDrawing">
    <cdr:from>
      <cdr:x>0.60968</cdr:x>
      <cdr:y>0.66241</cdr:y>
    </cdr:from>
    <cdr:to>
      <cdr:x>0.72261</cdr:x>
      <cdr:y>0.78395</cdr:y>
    </cdr:to>
    <cdr:sp macro="" textlink="">
      <cdr:nvSpPr>
        <cdr:cNvPr id="223" name="TextBox 69"/>
        <cdr:cNvSpPr txBox="1"/>
      </cdr:nvSpPr>
      <cdr:spPr>
        <a:xfrm xmlns:a="http://schemas.openxmlformats.org/drawingml/2006/main">
          <a:off x="4876800" y="4981575"/>
          <a:ext cx="903347" cy="9140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600" b="1"/>
            <a:t>139.7</a:t>
          </a:r>
          <a:endParaRPr lang="th-TH" sz="600" b="1"/>
        </a:p>
      </cdr:txBody>
    </cdr:sp>
  </cdr:relSizeAnchor>
  <cdr:relSizeAnchor xmlns:cdr="http://schemas.openxmlformats.org/drawingml/2006/chartDrawing">
    <cdr:from>
      <cdr:x>0.60968</cdr:x>
      <cdr:y>0.8144</cdr:y>
    </cdr:from>
    <cdr:to>
      <cdr:x>0.72261</cdr:x>
      <cdr:y>0.93594</cdr:y>
    </cdr:to>
    <cdr:sp macro="" textlink="">
      <cdr:nvSpPr>
        <cdr:cNvPr id="224" name="TextBox 69"/>
        <cdr:cNvSpPr txBox="1"/>
      </cdr:nvSpPr>
      <cdr:spPr>
        <a:xfrm xmlns:a="http://schemas.openxmlformats.org/drawingml/2006/main">
          <a:off x="4876800" y="6124575"/>
          <a:ext cx="903347" cy="9140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600" b="1"/>
            <a:t>110.0</a:t>
          </a:r>
          <a:endParaRPr lang="th-TH" sz="600" b="1"/>
        </a:p>
      </cdr:txBody>
    </cdr:sp>
  </cdr:relSizeAnchor>
  <cdr:relSizeAnchor xmlns:cdr="http://schemas.openxmlformats.org/drawingml/2006/chartDrawing">
    <cdr:from>
      <cdr:x>0.64778</cdr:x>
      <cdr:y>0.76374</cdr:y>
    </cdr:from>
    <cdr:to>
      <cdr:x>0.76071</cdr:x>
      <cdr:y>0.88528</cdr:y>
    </cdr:to>
    <cdr:sp macro="" textlink="">
      <cdr:nvSpPr>
        <cdr:cNvPr id="225" name="TextBox 69"/>
        <cdr:cNvSpPr txBox="1"/>
      </cdr:nvSpPr>
      <cdr:spPr>
        <a:xfrm xmlns:a="http://schemas.openxmlformats.org/drawingml/2006/main">
          <a:off x="5181600" y="5743575"/>
          <a:ext cx="903347" cy="9140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600" b="1"/>
            <a:t>112.1</a:t>
          </a:r>
          <a:endParaRPr lang="th-TH" sz="600" b="1"/>
        </a:p>
      </cdr:txBody>
    </cdr:sp>
  </cdr:relSizeAnchor>
  <cdr:relSizeAnchor xmlns:cdr="http://schemas.openxmlformats.org/drawingml/2006/chartDrawing">
    <cdr:from>
      <cdr:x>0.64064</cdr:x>
      <cdr:y>0.64215</cdr:y>
    </cdr:from>
    <cdr:to>
      <cdr:x>0.75357</cdr:x>
      <cdr:y>0.76369</cdr:y>
    </cdr:to>
    <cdr:sp macro="" textlink="">
      <cdr:nvSpPr>
        <cdr:cNvPr id="226" name="TextBox 69"/>
        <cdr:cNvSpPr txBox="1"/>
      </cdr:nvSpPr>
      <cdr:spPr>
        <a:xfrm xmlns:a="http://schemas.openxmlformats.org/drawingml/2006/main">
          <a:off x="5124450" y="4829175"/>
          <a:ext cx="903347" cy="9140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600" b="1"/>
            <a:t>176.3</a:t>
          </a:r>
          <a:endParaRPr lang="th-TH" sz="600" b="1"/>
        </a:p>
      </cdr:txBody>
    </cdr:sp>
  </cdr:relSizeAnchor>
  <cdr:relSizeAnchor xmlns:cdr="http://schemas.openxmlformats.org/drawingml/2006/chartDrawing">
    <cdr:from>
      <cdr:x>0.65969</cdr:x>
      <cdr:y>0.58008</cdr:y>
    </cdr:from>
    <cdr:to>
      <cdr:x>0.77262</cdr:x>
      <cdr:y>0.70163</cdr:y>
    </cdr:to>
    <cdr:sp macro="" textlink="">
      <cdr:nvSpPr>
        <cdr:cNvPr id="227" name="TextBox 69"/>
        <cdr:cNvSpPr txBox="1"/>
      </cdr:nvSpPr>
      <cdr:spPr>
        <a:xfrm xmlns:a="http://schemas.openxmlformats.org/drawingml/2006/main">
          <a:off x="5276850" y="4362450"/>
          <a:ext cx="903347" cy="9140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600" b="1" dirty="0"/>
            <a:t>113.8</a:t>
          </a:r>
          <a:endParaRPr lang="th-TH" sz="600" b="1" dirty="0"/>
        </a:p>
      </cdr:txBody>
    </cdr:sp>
  </cdr:relSizeAnchor>
  <cdr:relSizeAnchor xmlns:cdr="http://schemas.openxmlformats.org/drawingml/2006/chartDrawing">
    <cdr:from>
      <cdr:x>0.66683</cdr:x>
      <cdr:y>0.68521</cdr:y>
    </cdr:from>
    <cdr:to>
      <cdr:x>0.77977</cdr:x>
      <cdr:y>0.80675</cdr:y>
    </cdr:to>
    <cdr:sp macro="" textlink="">
      <cdr:nvSpPr>
        <cdr:cNvPr id="228" name="TextBox 69"/>
        <cdr:cNvSpPr txBox="1"/>
      </cdr:nvSpPr>
      <cdr:spPr>
        <a:xfrm xmlns:a="http://schemas.openxmlformats.org/drawingml/2006/main">
          <a:off x="5334000" y="5153025"/>
          <a:ext cx="903347" cy="9140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600" b="1"/>
            <a:t>123.4</a:t>
          </a:r>
          <a:endParaRPr lang="th-TH" sz="600" b="1"/>
        </a:p>
      </cdr:txBody>
    </cdr:sp>
  </cdr:relSizeAnchor>
  <cdr:relSizeAnchor xmlns:cdr="http://schemas.openxmlformats.org/drawingml/2006/chartDrawing">
    <cdr:from>
      <cdr:x>0.66803</cdr:x>
      <cdr:y>0.803</cdr:y>
    </cdr:from>
    <cdr:to>
      <cdr:x>0.78096</cdr:x>
      <cdr:y>0.92454</cdr:y>
    </cdr:to>
    <cdr:sp macro="" textlink="">
      <cdr:nvSpPr>
        <cdr:cNvPr id="229" name="TextBox 69"/>
        <cdr:cNvSpPr txBox="1"/>
      </cdr:nvSpPr>
      <cdr:spPr>
        <a:xfrm xmlns:a="http://schemas.openxmlformats.org/drawingml/2006/main">
          <a:off x="5343525" y="6038850"/>
          <a:ext cx="903347" cy="9140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600" b="1"/>
            <a:t>121.5</a:t>
          </a:r>
          <a:endParaRPr lang="th-TH" sz="600" b="1"/>
        </a:p>
      </cdr:txBody>
    </cdr:sp>
  </cdr:relSizeAnchor>
  <cdr:relSizeAnchor xmlns:cdr="http://schemas.openxmlformats.org/drawingml/2006/chartDrawing">
    <cdr:from>
      <cdr:x>0.72042</cdr:x>
      <cdr:y>0.64721</cdr:y>
    </cdr:from>
    <cdr:to>
      <cdr:x>0.83335</cdr:x>
      <cdr:y>0.76875</cdr:y>
    </cdr:to>
    <cdr:sp macro="" textlink="">
      <cdr:nvSpPr>
        <cdr:cNvPr id="230" name="TextBox 69"/>
        <cdr:cNvSpPr txBox="1"/>
      </cdr:nvSpPr>
      <cdr:spPr>
        <a:xfrm xmlns:a="http://schemas.openxmlformats.org/drawingml/2006/main">
          <a:off x="5762625" y="4867275"/>
          <a:ext cx="903347" cy="9140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600" b="1" dirty="0"/>
            <a:t>123.5</a:t>
          </a:r>
          <a:endParaRPr lang="th-TH" sz="600" b="1" dirty="0"/>
        </a:p>
      </cdr:txBody>
    </cdr:sp>
  </cdr:relSizeAnchor>
  <cdr:relSizeAnchor xmlns:cdr="http://schemas.openxmlformats.org/drawingml/2006/chartDrawing">
    <cdr:from>
      <cdr:x>0.78591</cdr:x>
      <cdr:y>0.71307</cdr:y>
    </cdr:from>
    <cdr:to>
      <cdr:x>0.89884</cdr:x>
      <cdr:y>0.83462</cdr:y>
    </cdr:to>
    <cdr:sp macro="" textlink="">
      <cdr:nvSpPr>
        <cdr:cNvPr id="231" name="TextBox 69"/>
        <cdr:cNvSpPr txBox="1"/>
      </cdr:nvSpPr>
      <cdr:spPr>
        <a:xfrm xmlns:a="http://schemas.openxmlformats.org/drawingml/2006/main">
          <a:off x="6286500" y="5362575"/>
          <a:ext cx="903347" cy="9140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600" b="1" dirty="0"/>
            <a:t>160.5</a:t>
          </a:r>
          <a:endParaRPr lang="th-TH" sz="600" b="1" dirty="0"/>
        </a:p>
      </cdr:txBody>
    </cdr:sp>
  </cdr:relSizeAnchor>
  <cdr:relSizeAnchor xmlns:cdr="http://schemas.openxmlformats.org/drawingml/2006/chartDrawing">
    <cdr:from>
      <cdr:x>0.42153</cdr:x>
      <cdr:y>0.56995</cdr:y>
    </cdr:from>
    <cdr:to>
      <cdr:x>0.46135</cdr:x>
      <cdr:y>0.6056</cdr:y>
    </cdr:to>
    <cdr:sp macro="" textlink="">
      <cdr:nvSpPr>
        <cdr:cNvPr id="232" name="TextBox 13"/>
        <cdr:cNvSpPr txBox="1"/>
      </cdr:nvSpPr>
      <cdr:spPr>
        <a:xfrm xmlns:a="http://schemas.openxmlformats.org/drawingml/2006/main">
          <a:off x="3371850" y="4286250"/>
          <a:ext cx="318519" cy="26810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/>
            <a:t>D</a:t>
          </a:r>
          <a:r>
            <a:rPr lang="en-US" sz="1100" baseline="-25000"/>
            <a:t>1</a:t>
          </a:r>
          <a:endParaRPr lang="th-TH" sz="1100" baseline="-2500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0.93328</cdr:x>
      <cdr:y>0.00524</cdr:y>
    </cdr:from>
    <cdr:to>
      <cdr:x>0.97939</cdr:x>
      <cdr:y>0.51308</cdr:y>
    </cdr:to>
    <cdr:pic>
      <cdr:nvPicPr>
        <cdr:cNvPr id="89" name="รูปภาพ 88" descr="Graph 11.jpg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7467766" y="40027"/>
          <a:ext cx="369010" cy="3882259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0.93328</cdr:x>
      <cdr:y>0.00524</cdr:y>
    </cdr:from>
    <cdr:to>
      <cdr:x>0.97939</cdr:x>
      <cdr:y>0.51308</cdr:y>
    </cdr:to>
    <cdr:pic>
      <cdr:nvPicPr>
        <cdr:cNvPr id="2" name="รูปภาพ 88" descr="Graph 11.jpg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7467766" y="40027"/>
          <a:ext cx="369010" cy="3882259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0.02641</cdr:x>
      <cdr:y>0.02435</cdr:y>
    </cdr:from>
    <cdr:to>
      <cdr:x>0.98023</cdr:x>
      <cdr:y>0.99096</cdr:y>
    </cdr:to>
    <cdr:sp macro="" textlink="">
      <cdr:nvSpPr>
        <cdr:cNvPr id="7" name="ตัวเชื่อมต่อตรง 6"/>
        <cdr:cNvSpPr/>
      </cdr:nvSpPr>
      <cdr:spPr>
        <a:xfrm xmlns:a="http://schemas.openxmlformats.org/drawingml/2006/main" rot="10800000" flipV="1">
          <a:off x="211125" y="183121"/>
          <a:ext cx="7624947" cy="7269265"/>
        </a:xfrm>
        <a:prstGeom xmlns:a="http://schemas.openxmlformats.org/drawingml/2006/main" prst="line">
          <a:avLst/>
        </a:prstGeom>
        <a:ln xmlns:a="http://schemas.openxmlformats.org/drawingml/2006/main">
          <a:prstDash val="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0.50486</cdr:x>
      <cdr:y>0.50701</cdr:y>
    </cdr:from>
    <cdr:to>
      <cdr:x>0.97729</cdr:x>
      <cdr:y>0.9886</cdr:y>
    </cdr:to>
    <cdr:sp macro="" textlink="">
      <cdr:nvSpPr>
        <cdr:cNvPr id="9" name="ตัวเชื่อมต่อตรง 8"/>
        <cdr:cNvSpPr/>
      </cdr:nvSpPr>
      <cdr:spPr>
        <a:xfrm xmlns:a="http://schemas.openxmlformats.org/drawingml/2006/main">
          <a:off x="4039979" y="3859709"/>
          <a:ext cx="3780468" cy="3666195"/>
        </a:xfrm>
        <a:prstGeom xmlns:a="http://schemas.openxmlformats.org/drawingml/2006/main" prst="line">
          <a:avLst/>
        </a:prstGeom>
        <a:ln xmlns:a="http://schemas.openxmlformats.org/drawingml/2006/main">
          <a:prstDash val="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0.19175</cdr:x>
      <cdr:y>0.55841</cdr:y>
    </cdr:from>
    <cdr:to>
      <cdr:x>0.48093</cdr:x>
      <cdr:y>0.85974</cdr:y>
    </cdr:to>
    <cdr:sp macro="" textlink="">
      <cdr:nvSpPr>
        <cdr:cNvPr id="15" name="ตัวเชื่อมต่อตรง 14"/>
        <cdr:cNvSpPr/>
      </cdr:nvSpPr>
      <cdr:spPr>
        <a:xfrm xmlns:a="http://schemas.openxmlformats.org/drawingml/2006/main" rot="5400000">
          <a:off x="1547505" y="4179063"/>
          <a:ext cx="2265607" cy="230446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0.22686</cdr:x>
      <cdr:y>0.6056</cdr:y>
    </cdr:from>
    <cdr:to>
      <cdr:x>0.47615</cdr:x>
      <cdr:y>0.87374</cdr:y>
    </cdr:to>
    <cdr:sp macro="" textlink="">
      <cdr:nvSpPr>
        <cdr:cNvPr id="17" name="ตัวเชื่อมต่อตรง 16"/>
        <cdr:cNvSpPr/>
      </cdr:nvSpPr>
      <cdr:spPr>
        <a:xfrm xmlns:a="http://schemas.openxmlformats.org/drawingml/2006/main" rot="5400000">
          <a:off x="1793119" y="4568094"/>
          <a:ext cx="2016061" cy="1986581"/>
        </a:xfrm>
        <a:prstGeom xmlns:a="http://schemas.openxmlformats.org/drawingml/2006/main" prst="line">
          <a:avLst/>
        </a:prstGeom>
        <a:ln xmlns:a="http://schemas.openxmlformats.org/drawingml/2006/main">
          <a:prstDash val="dash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0.26491</cdr:x>
      <cdr:y>0.66178</cdr:y>
    </cdr:from>
    <cdr:to>
      <cdr:x>0.47496</cdr:x>
      <cdr:y>0.89485</cdr:y>
    </cdr:to>
    <cdr:sp macro="" textlink="">
      <cdr:nvSpPr>
        <cdr:cNvPr id="19" name="ตัวเชื่อมต่อตรง 18"/>
        <cdr:cNvSpPr/>
      </cdr:nvSpPr>
      <cdr:spPr>
        <a:xfrm xmlns:a="http://schemas.openxmlformats.org/drawingml/2006/main" rot="5400000">
          <a:off x="2071817" y="5015020"/>
          <a:ext cx="1752363" cy="167383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0.16512</cdr:x>
      <cdr:y>0.01962</cdr:y>
    </cdr:from>
    <cdr:to>
      <cdr:x>0.47444</cdr:x>
      <cdr:y>0.41331</cdr:y>
    </cdr:to>
    <cdr:sp macro="" textlink="">
      <cdr:nvSpPr>
        <cdr:cNvPr id="26" name="รูปแบบอิสระ 25"/>
        <cdr:cNvSpPr/>
      </cdr:nvSpPr>
      <cdr:spPr>
        <a:xfrm xmlns:a="http://schemas.openxmlformats.org/drawingml/2006/main">
          <a:off x="1321236" y="149986"/>
          <a:ext cx="2475076" cy="3009572"/>
        </a:xfrm>
        <a:custGeom xmlns:a="http://schemas.openxmlformats.org/drawingml/2006/main">
          <a:avLst/>
          <a:gdLst>
            <a:gd name="connsiteX0" fmla="*/ 2363787 w 2363787"/>
            <a:gd name="connsiteY0" fmla="*/ 0 h 2936875"/>
            <a:gd name="connsiteX1" fmla="*/ 2116137 w 2363787"/>
            <a:gd name="connsiteY1" fmla="*/ 800100 h 2936875"/>
            <a:gd name="connsiteX2" fmla="*/ 1668462 w 2363787"/>
            <a:gd name="connsiteY2" fmla="*/ 1609725 h 2936875"/>
            <a:gd name="connsiteX3" fmla="*/ 982662 w 2363787"/>
            <a:gd name="connsiteY3" fmla="*/ 2314575 h 2936875"/>
            <a:gd name="connsiteX4" fmla="*/ 563562 w 2363787"/>
            <a:gd name="connsiteY4" fmla="*/ 2657475 h 2936875"/>
            <a:gd name="connsiteX5" fmla="*/ 87312 w 2363787"/>
            <a:gd name="connsiteY5" fmla="*/ 2895600 h 2936875"/>
            <a:gd name="connsiteX6" fmla="*/ 39687 w 2363787"/>
            <a:gd name="connsiteY6" fmla="*/ 2905125 h 2936875"/>
            <a:gd name="connsiteX0" fmla="*/ 2363787 w 2363787"/>
            <a:gd name="connsiteY0" fmla="*/ 0 h 2936875"/>
            <a:gd name="connsiteX1" fmla="*/ 2116137 w 2363787"/>
            <a:gd name="connsiteY1" fmla="*/ 800100 h 2936875"/>
            <a:gd name="connsiteX2" fmla="*/ 1668462 w 2363787"/>
            <a:gd name="connsiteY2" fmla="*/ 1609725 h 2936875"/>
            <a:gd name="connsiteX3" fmla="*/ 1001712 w 2363787"/>
            <a:gd name="connsiteY3" fmla="*/ 2333625 h 2936875"/>
            <a:gd name="connsiteX4" fmla="*/ 563562 w 2363787"/>
            <a:gd name="connsiteY4" fmla="*/ 2657475 h 2936875"/>
            <a:gd name="connsiteX5" fmla="*/ 87312 w 2363787"/>
            <a:gd name="connsiteY5" fmla="*/ 2895600 h 2936875"/>
            <a:gd name="connsiteX6" fmla="*/ 39687 w 2363787"/>
            <a:gd name="connsiteY6" fmla="*/ 2905125 h 2936875"/>
            <a:gd name="connsiteX0" fmla="*/ 2363787 w 2363787"/>
            <a:gd name="connsiteY0" fmla="*/ 0 h 2936875"/>
            <a:gd name="connsiteX1" fmla="*/ 2116137 w 2363787"/>
            <a:gd name="connsiteY1" fmla="*/ 800100 h 2936875"/>
            <a:gd name="connsiteX2" fmla="*/ 1668462 w 2363787"/>
            <a:gd name="connsiteY2" fmla="*/ 1609725 h 2936875"/>
            <a:gd name="connsiteX3" fmla="*/ 1001712 w 2363787"/>
            <a:gd name="connsiteY3" fmla="*/ 2333625 h 2936875"/>
            <a:gd name="connsiteX4" fmla="*/ 563562 w 2363787"/>
            <a:gd name="connsiteY4" fmla="*/ 2657475 h 2936875"/>
            <a:gd name="connsiteX5" fmla="*/ 87312 w 2363787"/>
            <a:gd name="connsiteY5" fmla="*/ 2895600 h 2936875"/>
            <a:gd name="connsiteX6" fmla="*/ 39687 w 2363787"/>
            <a:gd name="connsiteY6" fmla="*/ 2905125 h 2936875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  <a:cxn ang="0">
              <a:pos x="connsiteX2" y="connsiteY2"/>
            </a:cxn>
            <a:cxn ang="0">
              <a:pos x="connsiteX3" y="connsiteY3"/>
            </a:cxn>
            <a:cxn ang="0">
              <a:pos x="connsiteX4" y="connsiteY4"/>
            </a:cxn>
            <a:cxn ang="0">
              <a:pos x="connsiteX5" y="connsiteY5"/>
            </a:cxn>
            <a:cxn ang="0">
              <a:pos x="connsiteX6" y="connsiteY6"/>
            </a:cxn>
          </a:cxnLst>
          <a:rect l="l" t="t" r="r" b="b"/>
          <a:pathLst>
            <a:path w="2363787" h="2936875">
              <a:moveTo>
                <a:pt x="2363787" y="0"/>
              </a:moveTo>
              <a:cubicBezTo>
                <a:pt x="2297905" y="265906"/>
                <a:pt x="2232024" y="531813"/>
                <a:pt x="2116137" y="800100"/>
              </a:cubicBezTo>
              <a:cubicBezTo>
                <a:pt x="2000250" y="1068387"/>
                <a:pt x="1854199" y="1354138"/>
                <a:pt x="1668462" y="1609725"/>
              </a:cubicBezTo>
              <a:cubicBezTo>
                <a:pt x="1482725" y="1865312"/>
                <a:pt x="1223962" y="2178050"/>
                <a:pt x="1001712" y="2333625"/>
              </a:cubicBezTo>
              <a:cubicBezTo>
                <a:pt x="817562" y="2508250"/>
                <a:pt x="715962" y="2563813"/>
                <a:pt x="563562" y="2657475"/>
              </a:cubicBezTo>
              <a:cubicBezTo>
                <a:pt x="411162" y="2751137"/>
                <a:pt x="174625" y="2854325"/>
                <a:pt x="87312" y="2895600"/>
              </a:cubicBezTo>
              <a:cubicBezTo>
                <a:pt x="0" y="2936875"/>
                <a:pt x="19843" y="2921000"/>
                <a:pt x="39687" y="2905125"/>
              </a:cubicBezTo>
            </a:path>
          </a:pathLst>
        </a:custGeom>
      </cdr:spPr>
      <cdr:style>
        <a:lnRef xmlns:a="http://schemas.openxmlformats.org/drawingml/2006/main" idx="1">
          <a:schemeClr val="accent6"/>
        </a:lnRef>
        <a:fillRef xmlns:a="http://schemas.openxmlformats.org/drawingml/2006/main" idx="0">
          <a:schemeClr val="accent6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0.18194</cdr:x>
      <cdr:y>0.22391</cdr:y>
    </cdr:from>
    <cdr:to>
      <cdr:x>0.46198</cdr:x>
      <cdr:y>0.47885</cdr:y>
    </cdr:to>
    <cdr:sp macro="" textlink="">
      <cdr:nvSpPr>
        <cdr:cNvPr id="27" name="รูปแบบอิสระ 26"/>
        <cdr:cNvSpPr/>
      </cdr:nvSpPr>
      <cdr:spPr>
        <a:xfrm xmlns:a="http://schemas.openxmlformats.org/drawingml/2006/main">
          <a:off x="1455824" y="1711685"/>
          <a:ext cx="2240788" cy="1948895"/>
        </a:xfrm>
        <a:custGeom xmlns:a="http://schemas.openxmlformats.org/drawingml/2006/main">
          <a:avLst/>
          <a:gdLst>
            <a:gd name="connsiteX0" fmla="*/ 2139950 w 2139950"/>
            <a:gd name="connsiteY0" fmla="*/ 0 h 1901825"/>
            <a:gd name="connsiteX1" fmla="*/ 1930400 w 2139950"/>
            <a:gd name="connsiteY1" fmla="*/ 466725 h 1901825"/>
            <a:gd name="connsiteX2" fmla="*/ 1625600 w 2139950"/>
            <a:gd name="connsiteY2" fmla="*/ 866775 h 1901825"/>
            <a:gd name="connsiteX3" fmla="*/ 1235075 w 2139950"/>
            <a:gd name="connsiteY3" fmla="*/ 1257300 h 1901825"/>
            <a:gd name="connsiteX4" fmla="*/ 682625 w 2139950"/>
            <a:gd name="connsiteY4" fmla="*/ 1666875 h 1901825"/>
            <a:gd name="connsiteX5" fmla="*/ 101600 w 2139950"/>
            <a:gd name="connsiteY5" fmla="*/ 1866900 h 1901825"/>
            <a:gd name="connsiteX6" fmla="*/ 73025 w 2139950"/>
            <a:gd name="connsiteY6" fmla="*/ 1876425 h 1901825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  <a:cxn ang="0">
              <a:pos x="connsiteX2" y="connsiteY2"/>
            </a:cxn>
            <a:cxn ang="0">
              <a:pos x="connsiteX3" y="connsiteY3"/>
            </a:cxn>
            <a:cxn ang="0">
              <a:pos x="connsiteX4" y="connsiteY4"/>
            </a:cxn>
            <a:cxn ang="0">
              <a:pos x="connsiteX5" y="connsiteY5"/>
            </a:cxn>
            <a:cxn ang="0">
              <a:pos x="connsiteX6" y="connsiteY6"/>
            </a:cxn>
          </a:cxnLst>
          <a:rect l="l" t="t" r="r" b="b"/>
          <a:pathLst>
            <a:path w="2139950" h="1901825">
              <a:moveTo>
                <a:pt x="2139950" y="0"/>
              </a:moveTo>
              <a:cubicBezTo>
                <a:pt x="2078037" y="161131"/>
                <a:pt x="2016125" y="322263"/>
                <a:pt x="1930400" y="466725"/>
              </a:cubicBezTo>
              <a:cubicBezTo>
                <a:pt x="1844675" y="611187"/>
                <a:pt x="1741488" y="735013"/>
                <a:pt x="1625600" y="866775"/>
              </a:cubicBezTo>
              <a:cubicBezTo>
                <a:pt x="1509713" y="998538"/>
                <a:pt x="1392237" y="1123950"/>
                <a:pt x="1235075" y="1257300"/>
              </a:cubicBezTo>
              <a:cubicBezTo>
                <a:pt x="1077913" y="1390650"/>
                <a:pt x="871538" y="1565275"/>
                <a:pt x="682625" y="1666875"/>
              </a:cubicBezTo>
              <a:cubicBezTo>
                <a:pt x="493713" y="1768475"/>
                <a:pt x="203200" y="1831975"/>
                <a:pt x="101600" y="1866900"/>
              </a:cubicBezTo>
              <a:cubicBezTo>
                <a:pt x="0" y="1901825"/>
                <a:pt x="36512" y="1889125"/>
                <a:pt x="73025" y="1876425"/>
              </a:cubicBezTo>
            </a:path>
          </a:pathLst>
        </a:custGeom>
      </cdr:spPr>
      <cdr:style>
        <a:lnRef xmlns:a="http://schemas.openxmlformats.org/drawingml/2006/main" idx="1">
          <a:schemeClr val="accent6"/>
        </a:lnRef>
        <a:fillRef xmlns:a="http://schemas.openxmlformats.org/drawingml/2006/main" idx="0">
          <a:schemeClr val="accent6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0.31739</cdr:x>
      <cdr:y>0.2852</cdr:y>
    </cdr:from>
    <cdr:to>
      <cdr:x>0.47486</cdr:x>
      <cdr:y>0.49886</cdr:y>
    </cdr:to>
    <cdr:sp macro="" textlink="">
      <cdr:nvSpPr>
        <cdr:cNvPr id="31" name="รูปแบบอิสระ 30"/>
        <cdr:cNvSpPr/>
      </cdr:nvSpPr>
      <cdr:spPr>
        <a:xfrm xmlns:a="http://schemas.openxmlformats.org/drawingml/2006/main">
          <a:off x="2539650" y="2180218"/>
          <a:ext cx="1260023" cy="1633329"/>
        </a:xfrm>
        <a:custGeom xmlns:a="http://schemas.openxmlformats.org/drawingml/2006/main">
          <a:avLst/>
          <a:gdLst>
            <a:gd name="connsiteX0" fmla="*/ 1190625 w 1203325"/>
            <a:gd name="connsiteY0" fmla="*/ 0 h 1593850"/>
            <a:gd name="connsiteX1" fmla="*/ 1171575 w 1203325"/>
            <a:gd name="connsiteY1" fmla="*/ 123825 h 1593850"/>
            <a:gd name="connsiteX2" fmla="*/ 1000125 w 1203325"/>
            <a:gd name="connsiteY2" fmla="*/ 504825 h 1593850"/>
            <a:gd name="connsiteX3" fmla="*/ 800100 w 1203325"/>
            <a:gd name="connsiteY3" fmla="*/ 904875 h 1593850"/>
            <a:gd name="connsiteX4" fmla="*/ 600075 w 1203325"/>
            <a:gd name="connsiteY4" fmla="*/ 1162050 h 1593850"/>
            <a:gd name="connsiteX5" fmla="*/ 400050 w 1203325"/>
            <a:gd name="connsiteY5" fmla="*/ 1343025 h 1593850"/>
            <a:gd name="connsiteX6" fmla="*/ 161925 w 1203325"/>
            <a:gd name="connsiteY6" fmla="*/ 1514475 h 1593850"/>
            <a:gd name="connsiteX7" fmla="*/ 28575 w 1203325"/>
            <a:gd name="connsiteY7" fmla="*/ 1581150 h 1593850"/>
            <a:gd name="connsiteX8" fmla="*/ 0 w 1203325"/>
            <a:gd name="connsiteY8" fmla="*/ 1590675 h 1593850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  <a:cxn ang="0">
              <a:pos x="connsiteX2" y="connsiteY2"/>
            </a:cxn>
            <a:cxn ang="0">
              <a:pos x="connsiteX3" y="connsiteY3"/>
            </a:cxn>
            <a:cxn ang="0">
              <a:pos x="connsiteX4" y="connsiteY4"/>
            </a:cxn>
            <a:cxn ang="0">
              <a:pos x="connsiteX5" y="connsiteY5"/>
            </a:cxn>
            <a:cxn ang="0">
              <a:pos x="connsiteX6" y="connsiteY6"/>
            </a:cxn>
            <a:cxn ang="0">
              <a:pos x="connsiteX7" y="connsiteY7"/>
            </a:cxn>
            <a:cxn ang="0">
              <a:pos x="connsiteX8" y="connsiteY8"/>
            </a:cxn>
          </a:cxnLst>
          <a:rect l="l" t="t" r="r" b="b"/>
          <a:pathLst>
            <a:path w="1203325" h="1593850">
              <a:moveTo>
                <a:pt x="1190625" y="0"/>
              </a:moveTo>
              <a:cubicBezTo>
                <a:pt x="1196975" y="19844"/>
                <a:pt x="1203325" y="39688"/>
                <a:pt x="1171575" y="123825"/>
              </a:cubicBezTo>
              <a:cubicBezTo>
                <a:pt x="1139825" y="207963"/>
                <a:pt x="1062038" y="374650"/>
                <a:pt x="1000125" y="504825"/>
              </a:cubicBezTo>
              <a:cubicBezTo>
                <a:pt x="938213" y="635000"/>
                <a:pt x="866775" y="795338"/>
                <a:pt x="800100" y="904875"/>
              </a:cubicBezTo>
              <a:cubicBezTo>
                <a:pt x="733425" y="1014413"/>
                <a:pt x="666750" y="1089025"/>
                <a:pt x="600075" y="1162050"/>
              </a:cubicBezTo>
              <a:cubicBezTo>
                <a:pt x="533400" y="1235075"/>
                <a:pt x="473075" y="1284288"/>
                <a:pt x="400050" y="1343025"/>
              </a:cubicBezTo>
              <a:cubicBezTo>
                <a:pt x="327025" y="1401762"/>
                <a:pt x="223838" y="1474787"/>
                <a:pt x="161925" y="1514475"/>
              </a:cubicBezTo>
              <a:cubicBezTo>
                <a:pt x="100012" y="1554163"/>
                <a:pt x="55562" y="1568450"/>
                <a:pt x="28575" y="1581150"/>
              </a:cubicBezTo>
              <a:cubicBezTo>
                <a:pt x="1588" y="1593850"/>
                <a:pt x="794" y="1592262"/>
                <a:pt x="0" y="1590675"/>
              </a:cubicBezTo>
            </a:path>
          </a:pathLst>
        </a:custGeom>
      </cdr:spPr>
      <cdr:style>
        <a:lnRef xmlns:a="http://schemas.openxmlformats.org/drawingml/2006/main" idx="1">
          <a:schemeClr val="accent6"/>
        </a:lnRef>
        <a:fillRef xmlns:a="http://schemas.openxmlformats.org/drawingml/2006/main" idx="0">
          <a:schemeClr val="accent6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0.23118</cdr:x>
      <cdr:y>0.22264</cdr:y>
    </cdr:from>
    <cdr:to>
      <cdr:x>0.46572</cdr:x>
      <cdr:y>0.48311</cdr:y>
    </cdr:to>
    <cdr:sp macro="" textlink="">
      <cdr:nvSpPr>
        <cdr:cNvPr id="32" name="รูปแบบอิสระ 31"/>
        <cdr:cNvSpPr/>
      </cdr:nvSpPr>
      <cdr:spPr>
        <a:xfrm xmlns:a="http://schemas.openxmlformats.org/drawingml/2006/main">
          <a:off x="1849826" y="1701977"/>
          <a:ext cx="1876712" cy="1991169"/>
        </a:xfrm>
        <a:custGeom xmlns:a="http://schemas.openxmlformats.org/drawingml/2006/main">
          <a:avLst/>
          <a:gdLst>
            <a:gd name="connsiteX0" fmla="*/ 1792287 w 1792287"/>
            <a:gd name="connsiteY0" fmla="*/ 0 h 1943100"/>
            <a:gd name="connsiteX1" fmla="*/ 1716087 w 1792287"/>
            <a:gd name="connsiteY1" fmla="*/ 285750 h 1943100"/>
            <a:gd name="connsiteX2" fmla="*/ 1544637 w 1792287"/>
            <a:gd name="connsiteY2" fmla="*/ 685800 h 1943100"/>
            <a:gd name="connsiteX3" fmla="*/ 1316037 w 1792287"/>
            <a:gd name="connsiteY3" fmla="*/ 1009650 h 1943100"/>
            <a:gd name="connsiteX4" fmla="*/ 973137 w 1792287"/>
            <a:gd name="connsiteY4" fmla="*/ 1371600 h 1943100"/>
            <a:gd name="connsiteX5" fmla="*/ 687387 w 1792287"/>
            <a:gd name="connsiteY5" fmla="*/ 1628775 h 1943100"/>
            <a:gd name="connsiteX6" fmla="*/ 411162 w 1792287"/>
            <a:gd name="connsiteY6" fmla="*/ 1819275 h 1943100"/>
            <a:gd name="connsiteX7" fmla="*/ 58737 w 1792287"/>
            <a:gd name="connsiteY7" fmla="*/ 1924050 h 1943100"/>
            <a:gd name="connsiteX8" fmla="*/ 58737 w 1792287"/>
            <a:gd name="connsiteY8" fmla="*/ 1933575 h 1943100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  <a:cxn ang="0">
              <a:pos x="connsiteX2" y="connsiteY2"/>
            </a:cxn>
            <a:cxn ang="0">
              <a:pos x="connsiteX3" y="connsiteY3"/>
            </a:cxn>
            <a:cxn ang="0">
              <a:pos x="connsiteX4" y="connsiteY4"/>
            </a:cxn>
            <a:cxn ang="0">
              <a:pos x="connsiteX5" y="connsiteY5"/>
            </a:cxn>
            <a:cxn ang="0">
              <a:pos x="connsiteX6" y="connsiteY6"/>
            </a:cxn>
            <a:cxn ang="0">
              <a:pos x="connsiteX7" y="connsiteY7"/>
            </a:cxn>
            <a:cxn ang="0">
              <a:pos x="connsiteX8" y="connsiteY8"/>
            </a:cxn>
          </a:cxnLst>
          <a:rect l="l" t="t" r="r" b="b"/>
          <a:pathLst>
            <a:path w="1792287" h="1943100">
              <a:moveTo>
                <a:pt x="1792287" y="0"/>
              </a:moveTo>
              <a:cubicBezTo>
                <a:pt x="1774824" y="85725"/>
                <a:pt x="1757362" y="171450"/>
                <a:pt x="1716087" y="285750"/>
              </a:cubicBezTo>
              <a:cubicBezTo>
                <a:pt x="1674812" y="400050"/>
                <a:pt x="1611312" y="565150"/>
                <a:pt x="1544637" y="685800"/>
              </a:cubicBezTo>
              <a:cubicBezTo>
                <a:pt x="1477962" y="806450"/>
                <a:pt x="1411287" y="895350"/>
                <a:pt x="1316037" y="1009650"/>
              </a:cubicBezTo>
              <a:cubicBezTo>
                <a:pt x="1220787" y="1123950"/>
                <a:pt x="1077912" y="1268413"/>
                <a:pt x="973137" y="1371600"/>
              </a:cubicBezTo>
              <a:cubicBezTo>
                <a:pt x="868362" y="1474788"/>
                <a:pt x="781050" y="1554163"/>
                <a:pt x="687387" y="1628775"/>
              </a:cubicBezTo>
              <a:cubicBezTo>
                <a:pt x="593725" y="1703388"/>
                <a:pt x="515937" y="1770063"/>
                <a:pt x="411162" y="1819275"/>
              </a:cubicBezTo>
              <a:cubicBezTo>
                <a:pt x="306387" y="1868487"/>
                <a:pt x="117474" y="1905000"/>
                <a:pt x="58737" y="1924050"/>
              </a:cubicBezTo>
              <a:cubicBezTo>
                <a:pt x="0" y="1943100"/>
                <a:pt x="29368" y="1938337"/>
                <a:pt x="58737" y="1933575"/>
              </a:cubicBezTo>
            </a:path>
          </a:pathLst>
        </a:custGeom>
        <a:ln xmlns:a="http://schemas.openxmlformats.org/drawingml/2006/main">
          <a:prstDash val="dash"/>
        </a:ln>
      </cdr:spPr>
      <cdr:style>
        <a:lnRef xmlns:a="http://schemas.openxmlformats.org/drawingml/2006/main" idx="1">
          <a:schemeClr val="accent6"/>
        </a:lnRef>
        <a:fillRef xmlns:a="http://schemas.openxmlformats.org/drawingml/2006/main" idx="0">
          <a:schemeClr val="accent6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0.26005</cdr:x>
      <cdr:y>0.71805</cdr:y>
    </cdr:from>
    <cdr:to>
      <cdr:x>0.37971</cdr:x>
      <cdr:y>0.84063</cdr:y>
    </cdr:to>
    <cdr:sp macro="" textlink="">
      <cdr:nvSpPr>
        <cdr:cNvPr id="33" name="TextBox 32"/>
        <cdr:cNvSpPr txBox="1"/>
      </cdr:nvSpPr>
      <cdr:spPr>
        <a:xfrm xmlns:a="http://schemas.openxmlformats.org/drawingml/2006/main" rot="18803640">
          <a:off x="1987260" y="535651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0.25008</cdr:x>
      <cdr:y>0.66825</cdr:y>
    </cdr:from>
    <cdr:to>
      <cdr:x>0.36974</cdr:x>
      <cdr:y>0.79083</cdr:y>
    </cdr:to>
    <cdr:sp macro="" textlink="">
      <cdr:nvSpPr>
        <cdr:cNvPr id="34" name="TextBox 33"/>
        <cdr:cNvSpPr txBox="1"/>
      </cdr:nvSpPr>
      <cdr:spPr>
        <a:xfrm xmlns:a="http://schemas.openxmlformats.org/drawingml/2006/main" rot="18816862">
          <a:off x="1911061" y="4985039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th-TH" sz="1100"/>
            <a:t>1-วัน</a:t>
          </a:r>
        </a:p>
      </cdr:txBody>
    </cdr:sp>
  </cdr:relSizeAnchor>
  <cdr:relSizeAnchor xmlns:cdr="http://schemas.openxmlformats.org/drawingml/2006/chartDrawing">
    <cdr:from>
      <cdr:x>0.14708</cdr:x>
      <cdr:y>0.0881</cdr:y>
    </cdr:from>
    <cdr:to>
      <cdr:x>0.26674</cdr:x>
      <cdr:y>0.21068</cdr:y>
    </cdr:to>
    <cdr:sp macro="" textlink="">
      <cdr:nvSpPr>
        <cdr:cNvPr id="35" name="TextBox 1"/>
        <cdr:cNvSpPr txBox="1"/>
      </cdr:nvSpPr>
      <cdr:spPr>
        <a:xfrm xmlns:a="http://schemas.openxmlformats.org/drawingml/2006/main" rot="18816862">
          <a:off x="1123950" y="65722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0.11841</cdr:x>
      <cdr:y>0.02554</cdr:y>
    </cdr:from>
    <cdr:to>
      <cdr:x>0.23807</cdr:x>
      <cdr:y>0.14811</cdr:y>
    </cdr:to>
    <cdr:sp macro="" textlink="">
      <cdr:nvSpPr>
        <cdr:cNvPr id="36" name="TextBox 1"/>
        <cdr:cNvSpPr txBox="1"/>
      </cdr:nvSpPr>
      <cdr:spPr>
        <a:xfrm xmlns:a="http://schemas.openxmlformats.org/drawingml/2006/main" rot="18816862">
          <a:off x="904875" y="1905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</cdr:x>
      <cdr:y>0</cdr:y>
    </cdr:from>
    <cdr:to>
      <cdr:x>0.11966</cdr:x>
      <cdr:y>0.12258</cdr:y>
    </cdr:to>
    <cdr:sp macro="" textlink="">
      <cdr:nvSpPr>
        <cdr:cNvPr id="37" name="TextBox 1"/>
        <cdr:cNvSpPr txBox="1"/>
      </cdr:nvSpPr>
      <cdr:spPr>
        <a:xfrm xmlns:a="http://schemas.openxmlformats.org/drawingml/2006/main" rot="18816862">
          <a:off x="0" y="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0.29121</cdr:x>
      <cdr:y>0.70784</cdr:y>
    </cdr:from>
    <cdr:to>
      <cdr:x>0.41087</cdr:x>
      <cdr:y>0.83041</cdr:y>
    </cdr:to>
    <cdr:sp macro="" textlink="">
      <cdr:nvSpPr>
        <cdr:cNvPr id="38" name="TextBox 37"/>
        <cdr:cNvSpPr txBox="1"/>
      </cdr:nvSpPr>
      <cdr:spPr>
        <a:xfrm xmlns:a="http://schemas.openxmlformats.org/drawingml/2006/main" rot="18750627">
          <a:off x="2225386" y="528031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en-US" sz="1100"/>
            <a:t>3-</a:t>
          </a:r>
          <a:r>
            <a:rPr lang="th-TH" sz="1100"/>
            <a:t>วัน</a:t>
          </a:r>
        </a:p>
      </cdr:txBody>
    </cdr:sp>
  </cdr:relSizeAnchor>
  <cdr:relSizeAnchor xmlns:cdr="http://schemas.openxmlformats.org/drawingml/2006/chartDrawing">
    <cdr:from>
      <cdr:x>0.26629</cdr:x>
      <cdr:y>0.68741</cdr:y>
    </cdr:from>
    <cdr:to>
      <cdr:x>0.38594</cdr:x>
      <cdr:y>0.80998</cdr:y>
    </cdr:to>
    <cdr:sp macro="" textlink="">
      <cdr:nvSpPr>
        <cdr:cNvPr id="39" name="TextBox 38"/>
        <cdr:cNvSpPr txBox="1"/>
      </cdr:nvSpPr>
      <cdr:spPr>
        <a:xfrm xmlns:a="http://schemas.openxmlformats.org/drawingml/2006/main" rot="18739616">
          <a:off x="2034885" y="5127913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en-US" sz="1100"/>
            <a:t> 2-</a:t>
          </a:r>
          <a:endParaRPr lang="th-TH" sz="1100"/>
        </a:p>
      </cdr:txBody>
    </cdr:sp>
  </cdr:relSizeAnchor>
  <cdr:relSizeAnchor xmlns:cdr="http://schemas.openxmlformats.org/drawingml/2006/chartDrawing">
    <cdr:from>
      <cdr:x>0.31365</cdr:x>
      <cdr:y>0.73593</cdr:y>
    </cdr:from>
    <cdr:to>
      <cdr:x>0.43331</cdr:x>
      <cdr:y>0.8585</cdr:y>
    </cdr:to>
    <cdr:sp macro="" textlink="">
      <cdr:nvSpPr>
        <cdr:cNvPr id="40" name="TextBox 39"/>
        <cdr:cNvSpPr txBox="1"/>
      </cdr:nvSpPr>
      <cdr:spPr>
        <a:xfrm xmlns:a="http://schemas.openxmlformats.org/drawingml/2006/main" rot="18909045">
          <a:off x="2396835" y="548986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en-US" sz="1100"/>
            <a:t>4-</a:t>
          </a:r>
          <a:endParaRPr lang="th-TH" sz="1100"/>
        </a:p>
      </cdr:txBody>
    </cdr:sp>
  </cdr:relSizeAnchor>
  <cdr:relSizeAnchor xmlns:cdr="http://schemas.openxmlformats.org/drawingml/2006/chartDrawing">
    <cdr:from>
      <cdr:x>0.3473</cdr:x>
      <cdr:y>0.76657</cdr:y>
    </cdr:from>
    <cdr:to>
      <cdr:x>0.46696</cdr:x>
      <cdr:y>0.88915</cdr:y>
    </cdr:to>
    <cdr:sp macro="" textlink="">
      <cdr:nvSpPr>
        <cdr:cNvPr id="41" name="TextBox 40"/>
        <cdr:cNvSpPr txBox="1"/>
      </cdr:nvSpPr>
      <cdr:spPr>
        <a:xfrm xmlns:a="http://schemas.openxmlformats.org/drawingml/2006/main" rot="18775010">
          <a:off x="2654010" y="5718463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en-US" sz="1100"/>
            <a:t>5-</a:t>
          </a:r>
          <a:r>
            <a:rPr lang="th-TH" sz="1100"/>
            <a:t>วัน</a:t>
          </a:r>
        </a:p>
      </cdr:txBody>
    </cdr:sp>
  </cdr:relSizeAnchor>
  <cdr:relSizeAnchor xmlns:cdr="http://schemas.openxmlformats.org/drawingml/2006/chartDrawing">
    <cdr:from>
      <cdr:x>0.26049</cdr:x>
      <cdr:y>0.29292</cdr:y>
    </cdr:from>
    <cdr:to>
      <cdr:x>0.38015</cdr:x>
      <cdr:y>0.4155</cdr:y>
    </cdr:to>
    <cdr:sp macro="" textlink="">
      <cdr:nvSpPr>
        <cdr:cNvPr id="42" name="TextBox 41"/>
        <cdr:cNvSpPr txBox="1"/>
      </cdr:nvSpPr>
      <cdr:spPr>
        <a:xfrm xmlns:a="http://schemas.openxmlformats.org/drawingml/2006/main" rot="19304706">
          <a:off x="2083685" y="2202871"/>
          <a:ext cx="957159" cy="9218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h-TH" sz="1100">
              <a:latin typeface="+mn-lt"/>
              <a:ea typeface="+mn-ea"/>
              <a:cs typeface="+mn-cs"/>
            </a:rPr>
            <a:t>สิงหาคม</a:t>
          </a:r>
          <a:endParaRPr lang="th-TH"/>
        </a:p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0.37592</cdr:x>
      <cdr:y>0.42043</cdr:y>
    </cdr:from>
    <cdr:to>
      <cdr:x>0.49557</cdr:x>
      <cdr:y>0.54301</cdr:y>
    </cdr:to>
    <cdr:sp macro="" textlink="">
      <cdr:nvSpPr>
        <cdr:cNvPr id="44" name="TextBox 43"/>
        <cdr:cNvSpPr txBox="1"/>
      </cdr:nvSpPr>
      <cdr:spPr>
        <a:xfrm xmlns:a="http://schemas.openxmlformats.org/drawingml/2006/main" rot="19150984">
          <a:off x="3006985" y="3161805"/>
          <a:ext cx="957079" cy="9218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h-TH" sz="1100">
              <a:latin typeface="+mn-lt"/>
              <a:ea typeface="+mn-ea"/>
              <a:cs typeface="+mn-cs"/>
            </a:rPr>
            <a:t>พฤศจิกายน</a:t>
          </a:r>
          <a:endParaRPr lang="th-TH"/>
        </a:p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0.23512</cdr:x>
      <cdr:y>0.94412</cdr:y>
    </cdr:from>
    <cdr:to>
      <cdr:x>0.26753</cdr:x>
      <cdr:y>0.9811</cdr:y>
    </cdr:to>
    <cdr:sp macro="" textlink="">
      <cdr:nvSpPr>
        <cdr:cNvPr id="45" name="TextBox 44"/>
        <cdr:cNvSpPr txBox="1"/>
      </cdr:nvSpPr>
      <cdr:spPr>
        <a:xfrm xmlns:a="http://schemas.openxmlformats.org/drawingml/2006/main">
          <a:off x="1796760" y="7051964"/>
          <a:ext cx="247650" cy="2762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0.73619</cdr:x>
      <cdr:y>0.94922</cdr:y>
    </cdr:from>
    <cdr:to>
      <cdr:x>0.76112</cdr:x>
      <cdr:y>0.976</cdr:y>
    </cdr:to>
    <cdr:sp macro="" textlink="">
      <cdr:nvSpPr>
        <cdr:cNvPr id="46" name="TextBox 45"/>
        <cdr:cNvSpPr txBox="1"/>
      </cdr:nvSpPr>
      <cdr:spPr>
        <a:xfrm xmlns:a="http://schemas.openxmlformats.org/drawingml/2006/main">
          <a:off x="5625810" y="7090064"/>
          <a:ext cx="190500" cy="2000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0.72996</cdr:x>
      <cdr:y>0.01449</cdr:y>
    </cdr:from>
    <cdr:to>
      <cdr:x>0.7524</cdr:x>
      <cdr:y>0.03617</cdr:y>
    </cdr:to>
    <cdr:sp macro="" textlink="">
      <cdr:nvSpPr>
        <cdr:cNvPr id="47" name="TextBox 46"/>
        <cdr:cNvSpPr txBox="1"/>
      </cdr:nvSpPr>
      <cdr:spPr>
        <a:xfrm xmlns:a="http://schemas.openxmlformats.org/drawingml/2006/main">
          <a:off x="5578185" y="108239"/>
          <a:ext cx="171450" cy="1619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0.50405</cdr:x>
      <cdr:y>0.04491</cdr:y>
    </cdr:from>
    <cdr:to>
      <cdr:x>0.94704</cdr:x>
      <cdr:y>0.49601</cdr:y>
    </cdr:to>
    <cdr:sp macro="" textlink="">
      <cdr:nvSpPr>
        <cdr:cNvPr id="4" name="ตัวเชื่อมต่อตรง 10"/>
        <cdr:cNvSpPr/>
      </cdr:nvSpPr>
      <cdr:spPr>
        <a:xfrm xmlns:a="http://schemas.openxmlformats.org/drawingml/2006/main" rot="5400000" flipH="1" flipV="1">
          <a:off x="4098412" y="275489"/>
          <a:ext cx="3415978" cy="354516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0.03474</cdr:x>
      <cdr:y>0.50838</cdr:y>
    </cdr:from>
    <cdr:to>
      <cdr:x>0.49698</cdr:x>
      <cdr:y>0.97698</cdr:y>
    </cdr:to>
    <cdr:sp macro="" textlink="">
      <cdr:nvSpPr>
        <cdr:cNvPr id="5" name="ตัวเชื่อมต่อตรง 12"/>
        <cdr:cNvSpPr/>
      </cdr:nvSpPr>
      <cdr:spPr>
        <a:xfrm xmlns:a="http://schemas.openxmlformats.org/drawingml/2006/main" rot="5400000">
          <a:off x="374872" y="3689511"/>
          <a:ext cx="3490963" cy="368657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0.19175</cdr:x>
      <cdr:y>0.55841</cdr:y>
    </cdr:from>
    <cdr:to>
      <cdr:x>0.48093</cdr:x>
      <cdr:y>0.85974</cdr:y>
    </cdr:to>
    <cdr:sp macro="" textlink="">
      <cdr:nvSpPr>
        <cdr:cNvPr id="6" name="ตัวเชื่อมต่อตรง 14"/>
        <cdr:cNvSpPr/>
      </cdr:nvSpPr>
      <cdr:spPr>
        <a:xfrm xmlns:a="http://schemas.openxmlformats.org/drawingml/2006/main" rot="5400000">
          <a:off x="1547505" y="4179063"/>
          <a:ext cx="2265607" cy="230446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0.22686</cdr:x>
      <cdr:y>0.6056</cdr:y>
    </cdr:from>
    <cdr:to>
      <cdr:x>0.47615</cdr:x>
      <cdr:y>0.87374</cdr:y>
    </cdr:to>
    <cdr:sp macro="" textlink="">
      <cdr:nvSpPr>
        <cdr:cNvPr id="8" name="ตัวเชื่อมต่อตรง 16"/>
        <cdr:cNvSpPr/>
      </cdr:nvSpPr>
      <cdr:spPr>
        <a:xfrm xmlns:a="http://schemas.openxmlformats.org/drawingml/2006/main" rot="5400000">
          <a:off x="1793119" y="4568094"/>
          <a:ext cx="2016061" cy="1986581"/>
        </a:xfrm>
        <a:prstGeom xmlns:a="http://schemas.openxmlformats.org/drawingml/2006/main" prst="line">
          <a:avLst/>
        </a:prstGeom>
        <a:ln xmlns:a="http://schemas.openxmlformats.org/drawingml/2006/main">
          <a:prstDash val="dash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0.26491</cdr:x>
      <cdr:y>0.66178</cdr:y>
    </cdr:from>
    <cdr:to>
      <cdr:x>0.47496</cdr:x>
      <cdr:y>0.89485</cdr:y>
    </cdr:to>
    <cdr:sp macro="" textlink="">
      <cdr:nvSpPr>
        <cdr:cNvPr id="10" name="ตัวเชื่อมต่อตรง 18"/>
        <cdr:cNvSpPr/>
      </cdr:nvSpPr>
      <cdr:spPr>
        <a:xfrm xmlns:a="http://schemas.openxmlformats.org/drawingml/2006/main" rot="5400000">
          <a:off x="2071817" y="5015020"/>
          <a:ext cx="1752363" cy="167383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0.16512</cdr:x>
      <cdr:y>0.01962</cdr:y>
    </cdr:from>
    <cdr:to>
      <cdr:x>0.47444</cdr:x>
      <cdr:y>0.41331</cdr:y>
    </cdr:to>
    <cdr:sp macro="" textlink="">
      <cdr:nvSpPr>
        <cdr:cNvPr id="12" name="รูปแบบอิสระ 25"/>
        <cdr:cNvSpPr/>
      </cdr:nvSpPr>
      <cdr:spPr>
        <a:xfrm xmlns:a="http://schemas.openxmlformats.org/drawingml/2006/main">
          <a:off x="1321236" y="149986"/>
          <a:ext cx="2475076" cy="3009572"/>
        </a:xfrm>
        <a:custGeom xmlns:a="http://schemas.openxmlformats.org/drawingml/2006/main">
          <a:avLst/>
          <a:gdLst>
            <a:gd name="connsiteX0" fmla="*/ 2363787 w 2363787"/>
            <a:gd name="connsiteY0" fmla="*/ 0 h 2936875"/>
            <a:gd name="connsiteX1" fmla="*/ 2116137 w 2363787"/>
            <a:gd name="connsiteY1" fmla="*/ 800100 h 2936875"/>
            <a:gd name="connsiteX2" fmla="*/ 1668462 w 2363787"/>
            <a:gd name="connsiteY2" fmla="*/ 1609725 h 2936875"/>
            <a:gd name="connsiteX3" fmla="*/ 982662 w 2363787"/>
            <a:gd name="connsiteY3" fmla="*/ 2314575 h 2936875"/>
            <a:gd name="connsiteX4" fmla="*/ 563562 w 2363787"/>
            <a:gd name="connsiteY4" fmla="*/ 2657475 h 2936875"/>
            <a:gd name="connsiteX5" fmla="*/ 87312 w 2363787"/>
            <a:gd name="connsiteY5" fmla="*/ 2895600 h 2936875"/>
            <a:gd name="connsiteX6" fmla="*/ 39687 w 2363787"/>
            <a:gd name="connsiteY6" fmla="*/ 2905125 h 2936875"/>
            <a:gd name="connsiteX0" fmla="*/ 2363787 w 2363787"/>
            <a:gd name="connsiteY0" fmla="*/ 0 h 2936875"/>
            <a:gd name="connsiteX1" fmla="*/ 2116137 w 2363787"/>
            <a:gd name="connsiteY1" fmla="*/ 800100 h 2936875"/>
            <a:gd name="connsiteX2" fmla="*/ 1668462 w 2363787"/>
            <a:gd name="connsiteY2" fmla="*/ 1609725 h 2936875"/>
            <a:gd name="connsiteX3" fmla="*/ 1001712 w 2363787"/>
            <a:gd name="connsiteY3" fmla="*/ 2333625 h 2936875"/>
            <a:gd name="connsiteX4" fmla="*/ 563562 w 2363787"/>
            <a:gd name="connsiteY4" fmla="*/ 2657475 h 2936875"/>
            <a:gd name="connsiteX5" fmla="*/ 87312 w 2363787"/>
            <a:gd name="connsiteY5" fmla="*/ 2895600 h 2936875"/>
            <a:gd name="connsiteX6" fmla="*/ 39687 w 2363787"/>
            <a:gd name="connsiteY6" fmla="*/ 2905125 h 2936875"/>
            <a:gd name="connsiteX0" fmla="*/ 2363787 w 2363787"/>
            <a:gd name="connsiteY0" fmla="*/ 0 h 2936875"/>
            <a:gd name="connsiteX1" fmla="*/ 2116137 w 2363787"/>
            <a:gd name="connsiteY1" fmla="*/ 800100 h 2936875"/>
            <a:gd name="connsiteX2" fmla="*/ 1668462 w 2363787"/>
            <a:gd name="connsiteY2" fmla="*/ 1609725 h 2936875"/>
            <a:gd name="connsiteX3" fmla="*/ 1001712 w 2363787"/>
            <a:gd name="connsiteY3" fmla="*/ 2333625 h 2936875"/>
            <a:gd name="connsiteX4" fmla="*/ 563562 w 2363787"/>
            <a:gd name="connsiteY4" fmla="*/ 2657475 h 2936875"/>
            <a:gd name="connsiteX5" fmla="*/ 87312 w 2363787"/>
            <a:gd name="connsiteY5" fmla="*/ 2895600 h 2936875"/>
            <a:gd name="connsiteX6" fmla="*/ 39687 w 2363787"/>
            <a:gd name="connsiteY6" fmla="*/ 2905125 h 2936875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  <a:cxn ang="0">
              <a:pos x="connsiteX2" y="connsiteY2"/>
            </a:cxn>
            <a:cxn ang="0">
              <a:pos x="connsiteX3" y="connsiteY3"/>
            </a:cxn>
            <a:cxn ang="0">
              <a:pos x="connsiteX4" y="connsiteY4"/>
            </a:cxn>
            <a:cxn ang="0">
              <a:pos x="connsiteX5" y="connsiteY5"/>
            </a:cxn>
            <a:cxn ang="0">
              <a:pos x="connsiteX6" y="connsiteY6"/>
            </a:cxn>
          </a:cxnLst>
          <a:rect l="l" t="t" r="r" b="b"/>
          <a:pathLst>
            <a:path w="2363787" h="2936875">
              <a:moveTo>
                <a:pt x="2363787" y="0"/>
              </a:moveTo>
              <a:cubicBezTo>
                <a:pt x="2297905" y="265906"/>
                <a:pt x="2232024" y="531813"/>
                <a:pt x="2116137" y="800100"/>
              </a:cubicBezTo>
              <a:cubicBezTo>
                <a:pt x="2000250" y="1068387"/>
                <a:pt x="1854199" y="1354138"/>
                <a:pt x="1668462" y="1609725"/>
              </a:cubicBezTo>
              <a:cubicBezTo>
                <a:pt x="1482725" y="1865312"/>
                <a:pt x="1223962" y="2178050"/>
                <a:pt x="1001712" y="2333625"/>
              </a:cubicBezTo>
              <a:cubicBezTo>
                <a:pt x="817562" y="2508250"/>
                <a:pt x="715962" y="2563813"/>
                <a:pt x="563562" y="2657475"/>
              </a:cubicBezTo>
              <a:cubicBezTo>
                <a:pt x="411162" y="2751137"/>
                <a:pt x="174625" y="2854325"/>
                <a:pt x="87312" y="2895600"/>
              </a:cubicBezTo>
              <a:cubicBezTo>
                <a:pt x="0" y="2936875"/>
                <a:pt x="19843" y="2921000"/>
                <a:pt x="39687" y="2905125"/>
              </a:cubicBezTo>
            </a:path>
          </a:pathLst>
        </a:custGeom>
      </cdr:spPr>
      <cdr:style>
        <a:lnRef xmlns:a="http://schemas.openxmlformats.org/drawingml/2006/main" idx="1">
          <a:schemeClr val="accent6"/>
        </a:lnRef>
        <a:fillRef xmlns:a="http://schemas.openxmlformats.org/drawingml/2006/main" idx="0">
          <a:schemeClr val="accent6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0.18194</cdr:x>
      <cdr:y>0.22391</cdr:y>
    </cdr:from>
    <cdr:to>
      <cdr:x>0.46198</cdr:x>
      <cdr:y>0.47885</cdr:y>
    </cdr:to>
    <cdr:sp macro="" textlink="">
      <cdr:nvSpPr>
        <cdr:cNvPr id="14" name="รูปแบบอิสระ 26"/>
        <cdr:cNvSpPr/>
      </cdr:nvSpPr>
      <cdr:spPr>
        <a:xfrm xmlns:a="http://schemas.openxmlformats.org/drawingml/2006/main">
          <a:off x="1455824" y="1711685"/>
          <a:ext cx="2240788" cy="1948895"/>
        </a:xfrm>
        <a:custGeom xmlns:a="http://schemas.openxmlformats.org/drawingml/2006/main">
          <a:avLst/>
          <a:gdLst>
            <a:gd name="connsiteX0" fmla="*/ 2139950 w 2139950"/>
            <a:gd name="connsiteY0" fmla="*/ 0 h 1901825"/>
            <a:gd name="connsiteX1" fmla="*/ 1930400 w 2139950"/>
            <a:gd name="connsiteY1" fmla="*/ 466725 h 1901825"/>
            <a:gd name="connsiteX2" fmla="*/ 1625600 w 2139950"/>
            <a:gd name="connsiteY2" fmla="*/ 866775 h 1901825"/>
            <a:gd name="connsiteX3" fmla="*/ 1235075 w 2139950"/>
            <a:gd name="connsiteY3" fmla="*/ 1257300 h 1901825"/>
            <a:gd name="connsiteX4" fmla="*/ 682625 w 2139950"/>
            <a:gd name="connsiteY4" fmla="*/ 1666875 h 1901825"/>
            <a:gd name="connsiteX5" fmla="*/ 101600 w 2139950"/>
            <a:gd name="connsiteY5" fmla="*/ 1866900 h 1901825"/>
            <a:gd name="connsiteX6" fmla="*/ 73025 w 2139950"/>
            <a:gd name="connsiteY6" fmla="*/ 1876425 h 1901825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  <a:cxn ang="0">
              <a:pos x="connsiteX2" y="connsiteY2"/>
            </a:cxn>
            <a:cxn ang="0">
              <a:pos x="connsiteX3" y="connsiteY3"/>
            </a:cxn>
            <a:cxn ang="0">
              <a:pos x="connsiteX4" y="connsiteY4"/>
            </a:cxn>
            <a:cxn ang="0">
              <a:pos x="connsiteX5" y="connsiteY5"/>
            </a:cxn>
            <a:cxn ang="0">
              <a:pos x="connsiteX6" y="connsiteY6"/>
            </a:cxn>
          </a:cxnLst>
          <a:rect l="l" t="t" r="r" b="b"/>
          <a:pathLst>
            <a:path w="2139950" h="1901825">
              <a:moveTo>
                <a:pt x="2139950" y="0"/>
              </a:moveTo>
              <a:cubicBezTo>
                <a:pt x="2078037" y="161131"/>
                <a:pt x="2016125" y="322263"/>
                <a:pt x="1930400" y="466725"/>
              </a:cubicBezTo>
              <a:cubicBezTo>
                <a:pt x="1844675" y="611187"/>
                <a:pt x="1741488" y="735013"/>
                <a:pt x="1625600" y="866775"/>
              </a:cubicBezTo>
              <a:cubicBezTo>
                <a:pt x="1509713" y="998538"/>
                <a:pt x="1392237" y="1123950"/>
                <a:pt x="1235075" y="1257300"/>
              </a:cubicBezTo>
              <a:cubicBezTo>
                <a:pt x="1077913" y="1390650"/>
                <a:pt x="871538" y="1565275"/>
                <a:pt x="682625" y="1666875"/>
              </a:cubicBezTo>
              <a:cubicBezTo>
                <a:pt x="493713" y="1768475"/>
                <a:pt x="203200" y="1831975"/>
                <a:pt x="101600" y="1866900"/>
              </a:cubicBezTo>
              <a:cubicBezTo>
                <a:pt x="0" y="1901825"/>
                <a:pt x="36512" y="1889125"/>
                <a:pt x="73025" y="1876425"/>
              </a:cubicBezTo>
            </a:path>
          </a:pathLst>
        </a:custGeom>
      </cdr:spPr>
      <cdr:style>
        <a:lnRef xmlns:a="http://schemas.openxmlformats.org/drawingml/2006/main" idx="1">
          <a:schemeClr val="accent6"/>
        </a:lnRef>
        <a:fillRef xmlns:a="http://schemas.openxmlformats.org/drawingml/2006/main" idx="0">
          <a:schemeClr val="accent6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0.31739</cdr:x>
      <cdr:y>0.2852</cdr:y>
    </cdr:from>
    <cdr:to>
      <cdr:x>0.47486</cdr:x>
      <cdr:y>0.49886</cdr:y>
    </cdr:to>
    <cdr:sp macro="" textlink="">
      <cdr:nvSpPr>
        <cdr:cNvPr id="16" name="รูปแบบอิสระ 30"/>
        <cdr:cNvSpPr/>
      </cdr:nvSpPr>
      <cdr:spPr>
        <a:xfrm xmlns:a="http://schemas.openxmlformats.org/drawingml/2006/main">
          <a:off x="2539650" y="2180218"/>
          <a:ext cx="1260023" cy="1633329"/>
        </a:xfrm>
        <a:custGeom xmlns:a="http://schemas.openxmlformats.org/drawingml/2006/main">
          <a:avLst/>
          <a:gdLst>
            <a:gd name="connsiteX0" fmla="*/ 1190625 w 1203325"/>
            <a:gd name="connsiteY0" fmla="*/ 0 h 1593850"/>
            <a:gd name="connsiteX1" fmla="*/ 1171575 w 1203325"/>
            <a:gd name="connsiteY1" fmla="*/ 123825 h 1593850"/>
            <a:gd name="connsiteX2" fmla="*/ 1000125 w 1203325"/>
            <a:gd name="connsiteY2" fmla="*/ 504825 h 1593850"/>
            <a:gd name="connsiteX3" fmla="*/ 800100 w 1203325"/>
            <a:gd name="connsiteY3" fmla="*/ 904875 h 1593850"/>
            <a:gd name="connsiteX4" fmla="*/ 600075 w 1203325"/>
            <a:gd name="connsiteY4" fmla="*/ 1162050 h 1593850"/>
            <a:gd name="connsiteX5" fmla="*/ 400050 w 1203325"/>
            <a:gd name="connsiteY5" fmla="*/ 1343025 h 1593850"/>
            <a:gd name="connsiteX6" fmla="*/ 161925 w 1203325"/>
            <a:gd name="connsiteY6" fmla="*/ 1514475 h 1593850"/>
            <a:gd name="connsiteX7" fmla="*/ 28575 w 1203325"/>
            <a:gd name="connsiteY7" fmla="*/ 1581150 h 1593850"/>
            <a:gd name="connsiteX8" fmla="*/ 0 w 1203325"/>
            <a:gd name="connsiteY8" fmla="*/ 1590675 h 1593850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  <a:cxn ang="0">
              <a:pos x="connsiteX2" y="connsiteY2"/>
            </a:cxn>
            <a:cxn ang="0">
              <a:pos x="connsiteX3" y="connsiteY3"/>
            </a:cxn>
            <a:cxn ang="0">
              <a:pos x="connsiteX4" y="connsiteY4"/>
            </a:cxn>
            <a:cxn ang="0">
              <a:pos x="connsiteX5" y="connsiteY5"/>
            </a:cxn>
            <a:cxn ang="0">
              <a:pos x="connsiteX6" y="connsiteY6"/>
            </a:cxn>
            <a:cxn ang="0">
              <a:pos x="connsiteX7" y="connsiteY7"/>
            </a:cxn>
            <a:cxn ang="0">
              <a:pos x="connsiteX8" y="connsiteY8"/>
            </a:cxn>
          </a:cxnLst>
          <a:rect l="l" t="t" r="r" b="b"/>
          <a:pathLst>
            <a:path w="1203325" h="1593850">
              <a:moveTo>
                <a:pt x="1190625" y="0"/>
              </a:moveTo>
              <a:cubicBezTo>
                <a:pt x="1196975" y="19844"/>
                <a:pt x="1203325" y="39688"/>
                <a:pt x="1171575" y="123825"/>
              </a:cubicBezTo>
              <a:cubicBezTo>
                <a:pt x="1139825" y="207963"/>
                <a:pt x="1062038" y="374650"/>
                <a:pt x="1000125" y="504825"/>
              </a:cubicBezTo>
              <a:cubicBezTo>
                <a:pt x="938213" y="635000"/>
                <a:pt x="866775" y="795338"/>
                <a:pt x="800100" y="904875"/>
              </a:cubicBezTo>
              <a:cubicBezTo>
                <a:pt x="733425" y="1014413"/>
                <a:pt x="666750" y="1089025"/>
                <a:pt x="600075" y="1162050"/>
              </a:cubicBezTo>
              <a:cubicBezTo>
                <a:pt x="533400" y="1235075"/>
                <a:pt x="473075" y="1284288"/>
                <a:pt x="400050" y="1343025"/>
              </a:cubicBezTo>
              <a:cubicBezTo>
                <a:pt x="327025" y="1401762"/>
                <a:pt x="223838" y="1474787"/>
                <a:pt x="161925" y="1514475"/>
              </a:cubicBezTo>
              <a:cubicBezTo>
                <a:pt x="100012" y="1554163"/>
                <a:pt x="55562" y="1568450"/>
                <a:pt x="28575" y="1581150"/>
              </a:cubicBezTo>
              <a:cubicBezTo>
                <a:pt x="1588" y="1593850"/>
                <a:pt x="794" y="1592262"/>
                <a:pt x="0" y="1590675"/>
              </a:cubicBezTo>
            </a:path>
          </a:pathLst>
        </a:custGeom>
      </cdr:spPr>
      <cdr:style>
        <a:lnRef xmlns:a="http://schemas.openxmlformats.org/drawingml/2006/main" idx="1">
          <a:schemeClr val="accent6"/>
        </a:lnRef>
        <a:fillRef xmlns:a="http://schemas.openxmlformats.org/drawingml/2006/main" idx="0">
          <a:schemeClr val="accent6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0.23118</cdr:x>
      <cdr:y>0.22264</cdr:y>
    </cdr:from>
    <cdr:to>
      <cdr:x>0.46572</cdr:x>
      <cdr:y>0.48311</cdr:y>
    </cdr:to>
    <cdr:sp macro="" textlink="">
      <cdr:nvSpPr>
        <cdr:cNvPr id="18" name="รูปแบบอิสระ 31"/>
        <cdr:cNvSpPr/>
      </cdr:nvSpPr>
      <cdr:spPr>
        <a:xfrm xmlns:a="http://schemas.openxmlformats.org/drawingml/2006/main">
          <a:off x="1849826" y="1701977"/>
          <a:ext cx="1876712" cy="1991169"/>
        </a:xfrm>
        <a:custGeom xmlns:a="http://schemas.openxmlformats.org/drawingml/2006/main">
          <a:avLst/>
          <a:gdLst>
            <a:gd name="connsiteX0" fmla="*/ 1792287 w 1792287"/>
            <a:gd name="connsiteY0" fmla="*/ 0 h 1943100"/>
            <a:gd name="connsiteX1" fmla="*/ 1716087 w 1792287"/>
            <a:gd name="connsiteY1" fmla="*/ 285750 h 1943100"/>
            <a:gd name="connsiteX2" fmla="*/ 1544637 w 1792287"/>
            <a:gd name="connsiteY2" fmla="*/ 685800 h 1943100"/>
            <a:gd name="connsiteX3" fmla="*/ 1316037 w 1792287"/>
            <a:gd name="connsiteY3" fmla="*/ 1009650 h 1943100"/>
            <a:gd name="connsiteX4" fmla="*/ 973137 w 1792287"/>
            <a:gd name="connsiteY4" fmla="*/ 1371600 h 1943100"/>
            <a:gd name="connsiteX5" fmla="*/ 687387 w 1792287"/>
            <a:gd name="connsiteY5" fmla="*/ 1628775 h 1943100"/>
            <a:gd name="connsiteX6" fmla="*/ 411162 w 1792287"/>
            <a:gd name="connsiteY6" fmla="*/ 1819275 h 1943100"/>
            <a:gd name="connsiteX7" fmla="*/ 58737 w 1792287"/>
            <a:gd name="connsiteY7" fmla="*/ 1924050 h 1943100"/>
            <a:gd name="connsiteX8" fmla="*/ 58737 w 1792287"/>
            <a:gd name="connsiteY8" fmla="*/ 1933575 h 1943100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  <a:cxn ang="0">
              <a:pos x="connsiteX2" y="connsiteY2"/>
            </a:cxn>
            <a:cxn ang="0">
              <a:pos x="connsiteX3" y="connsiteY3"/>
            </a:cxn>
            <a:cxn ang="0">
              <a:pos x="connsiteX4" y="connsiteY4"/>
            </a:cxn>
            <a:cxn ang="0">
              <a:pos x="connsiteX5" y="connsiteY5"/>
            </a:cxn>
            <a:cxn ang="0">
              <a:pos x="connsiteX6" y="connsiteY6"/>
            </a:cxn>
            <a:cxn ang="0">
              <a:pos x="connsiteX7" y="connsiteY7"/>
            </a:cxn>
            <a:cxn ang="0">
              <a:pos x="connsiteX8" y="connsiteY8"/>
            </a:cxn>
          </a:cxnLst>
          <a:rect l="l" t="t" r="r" b="b"/>
          <a:pathLst>
            <a:path w="1792287" h="1943100">
              <a:moveTo>
                <a:pt x="1792287" y="0"/>
              </a:moveTo>
              <a:cubicBezTo>
                <a:pt x="1774824" y="85725"/>
                <a:pt x="1757362" y="171450"/>
                <a:pt x="1716087" y="285750"/>
              </a:cubicBezTo>
              <a:cubicBezTo>
                <a:pt x="1674812" y="400050"/>
                <a:pt x="1611312" y="565150"/>
                <a:pt x="1544637" y="685800"/>
              </a:cubicBezTo>
              <a:cubicBezTo>
                <a:pt x="1477962" y="806450"/>
                <a:pt x="1411287" y="895350"/>
                <a:pt x="1316037" y="1009650"/>
              </a:cubicBezTo>
              <a:cubicBezTo>
                <a:pt x="1220787" y="1123950"/>
                <a:pt x="1077912" y="1268413"/>
                <a:pt x="973137" y="1371600"/>
              </a:cubicBezTo>
              <a:cubicBezTo>
                <a:pt x="868362" y="1474788"/>
                <a:pt x="781050" y="1554163"/>
                <a:pt x="687387" y="1628775"/>
              </a:cubicBezTo>
              <a:cubicBezTo>
                <a:pt x="593725" y="1703388"/>
                <a:pt x="515937" y="1770063"/>
                <a:pt x="411162" y="1819275"/>
              </a:cubicBezTo>
              <a:cubicBezTo>
                <a:pt x="306387" y="1868487"/>
                <a:pt x="117474" y="1905000"/>
                <a:pt x="58737" y="1924050"/>
              </a:cubicBezTo>
              <a:cubicBezTo>
                <a:pt x="0" y="1943100"/>
                <a:pt x="29368" y="1938337"/>
                <a:pt x="58737" y="1933575"/>
              </a:cubicBezTo>
            </a:path>
          </a:pathLst>
        </a:custGeom>
        <a:ln xmlns:a="http://schemas.openxmlformats.org/drawingml/2006/main">
          <a:prstDash val="dash"/>
        </a:ln>
      </cdr:spPr>
      <cdr:style>
        <a:lnRef xmlns:a="http://schemas.openxmlformats.org/drawingml/2006/main" idx="1">
          <a:schemeClr val="accent6"/>
        </a:lnRef>
        <a:fillRef xmlns:a="http://schemas.openxmlformats.org/drawingml/2006/main" idx="0">
          <a:schemeClr val="accent6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0.26005</cdr:x>
      <cdr:y>0.71805</cdr:y>
    </cdr:from>
    <cdr:to>
      <cdr:x>0.37971</cdr:x>
      <cdr:y>0.84063</cdr:y>
    </cdr:to>
    <cdr:sp macro="" textlink="">
      <cdr:nvSpPr>
        <cdr:cNvPr id="20" name="TextBox 32"/>
        <cdr:cNvSpPr txBox="1"/>
      </cdr:nvSpPr>
      <cdr:spPr>
        <a:xfrm xmlns:a="http://schemas.openxmlformats.org/drawingml/2006/main" rot="18803640">
          <a:off x="1987260" y="535651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0.25008</cdr:x>
      <cdr:y>0.66825</cdr:y>
    </cdr:from>
    <cdr:to>
      <cdr:x>0.36974</cdr:x>
      <cdr:y>0.79083</cdr:y>
    </cdr:to>
    <cdr:sp macro="" textlink="">
      <cdr:nvSpPr>
        <cdr:cNvPr id="21" name="TextBox 33"/>
        <cdr:cNvSpPr txBox="1"/>
      </cdr:nvSpPr>
      <cdr:spPr>
        <a:xfrm xmlns:a="http://schemas.openxmlformats.org/drawingml/2006/main" rot="18816862">
          <a:off x="1911061" y="4985039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th-TH" sz="1100"/>
            <a:t>1-</a:t>
          </a:r>
        </a:p>
      </cdr:txBody>
    </cdr:sp>
  </cdr:relSizeAnchor>
  <cdr:relSizeAnchor xmlns:cdr="http://schemas.openxmlformats.org/drawingml/2006/chartDrawing">
    <cdr:from>
      <cdr:x>0.14708</cdr:x>
      <cdr:y>0.0881</cdr:y>
    </cdr:from>
    <cdr:to>
      <cdr:x>0.26674</cdr:x>
      <cdr:y>0.21068</cdr:y>
    </cdr:to>
    <cdr:sp macro="" textlink="">
      <cdr:nvSpPr>
        <cdr:cNvPr id="22" name="TextBox 1"/>
        <cdr:cNvSpPr txBox="1"/>
      </cdr:nvSpPr>
      <cdr:spPr>
        <a:xfrm xmlns:a="http://schemas.openxmlformats.org/drawingml/2006/main" rot="18816862">
          <a:off x="1123950" y="65722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0.11841</cdr:x>
      <cdr:y>0.02554</cdr:y>
    </cdr:from>
    <cdr:to>
      <cdr:x>0.23807</cdr:x>
      <cdr:y>0.14811</cdr:y>
    </cdr:to>
    <cdr:sp macro="" textlink="">
      <cdr:nvSpPr>
        <cdr:cNvPr id="23" name="TextBox 1"/>
        <cdr:cNvSpPr txBox="1"/>
      </cdr:nvSpPr>
      <cdr:spPr>
        <a:xfrm xmlns:a="http://schemas.openxmlformats.org/drawingml/2006/main" rot="18816862">
          <a:off x="904875" y="1905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</cdr:x>
      <cdr:y>0</cdr:y>
    </cdr:from>
    <cdr:to>
      <cdr:x>0.11966</cdr:x>
      <cdr:y>0.12258</cdr:y>
    </cdr:to>
    <cdr:sp macro="" textlink="">
      <cdr:nvSpPr>
        <cdr:cNvPr id="24" name="TextBox 1"/>
        <cdr:cNvSpPr txBox="1"/>
      </cdr:nvSpPr>
      <cdr:spPr>
        <a:xfrm xmlns:a="http://schemas.openxmlformats.org/drawingml/2006/main" rot="18816862">
          <a:off x="0" y="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0.29121</cdr:x>
      <cdr:y>0.70784</cdr:y>
    </cdr:from>
    <cdr:to>
      <cdr:x>0.41087</cdr:x>
      <cdr:y>0.83041</cdr:y>
    </cdr:to>
    <cdr:sp macro="" textlink="">
      <cdr:nvSpPr>
        <cdr:cNvPr id="25" name="TextBox 37"/>
        <cdr:cNvSpPr txBox="1"/>
      </cdr:nvSpPr>
      <cdr:spPr>
        <a:xfrm xmlns:a="http://schemas.openxmlformats.org/drawingml/2006/main" rot="18750627">
          <a:off x="2225386" y="528031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en-US" sz="1100"/>
            <a:t>3-</a:t>
          </a:r>
          <a:endParaRPr lang="th-TH" sz="1100"/>
        </a:p>
      </cdr:txBody>
    </cdr:sp>
  </cdr:relSizeAnchor>
  <cdr:relSizeAnchor xmlns:cdr="http://schemas.openxmlformats.org/drawingml/2006/chartDrawing">
    <cdr:from>
      <cdr:x>0.26629</cdr:x>
      <cdr:y>0.68741</cdr:y>
    </cdr:from>
    <cdr:to>
      <cdr:x>0.38594</cdr:x>
      <cdr:y>0.80998</cdr:y>
    </cdr:to>
    <cdr:sp macro="" textlink="">
      <cdr:nvSpPr>
        <cdr:cNvPr id="28" name="TextBox 38"/>
        <cdr:cNvSpPr txBox="1"/>
      </cdr:nvSpPr>
      <cdr:spPr>
        <a:xfrm xmlns:a="http://schemas.openxmlformats.org/drawingml/2006/main" rot="18739616">
          <a:off x="2034885" y="5127913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en-US" sz="1100"/>
            <a:t> 2-</a:t>
          </a:r>
          <a:r>
            <a:rPr lang="th-TH" sz="1100"/>
            <a:t>วัน</a:t>
          </a:r>
        </a:p>
      </cdr:txBody>
    </cdr:sp>
  </cdr:relSizeAnchor>
  <cdr:relSizeAnchor xmlns:cdr="http://schemas.openxmlformats.org/drawingml/2006/chartDrawing">
    <cdr:from>
      <cdr:x>0.31365</cdr:x>
      <cdr:y>0.73593</cdr:y>
    </cdr:from>
    <cdr:to>
      <cdr:x>0.43331</cdr:x>
      <cdr:y>0.8585</cdr:y>
    </cdr:to>
    <cdr:sp macro="" textlink="">
      <cdr:nvSpPr>
        <cdr:cNvPr id="29" name="TextBox 39"/>
        <cdr:cNvSpPr txBox="1"/>
      </cdr:nvSpPr>
      <cdr:spPr>
        <a:xfrm xmlns:a="http://schemas.openxmlformats.org/drawingml/2006/main" rot="18909045">
          <a:off x="2396835" y="548986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en-US" sz="1100"/>
            <a:t>4-</a:t>
          </a:r>
          <a:endParaRPr lang="th-TH" sz="1100"/>
        </a:p>
      </cdr:txBody>
    </cdr:sp>
  </cdr:relSizeAnchor>
  <cdr:relSizeAnchor xmlns:cdr="http://schemas.openxmlformats.org/drawingml/2006/chartDrawing">
    <cdr:from>
      <cdr:x>0.3473</cdr:x>
      <cdr:y>0.76657</cdr:y>
    </cdr:from>
    <cdr:to>
      <cdr:x>0.46696</cdr:x>
      <cdr:y>0.88915</cdr:y>
    </cdr:to>
    <cdr:sp macro="" textlink="">
      <cdr:nvSpPr>
        <cdr:cNvPr id="30" name="TextBox 40"/>
        <cdr:cNvSpPr txBox="1"/>
      </cdr:nvSpPr>
      <cdr:spPr>
        <a:xfrm xmlns:a="http://schemas.openxmlformats.org/drawingml/2006/main" rot="18775010">
          <a:off x="2654010" y="5718463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en-US" sz="1100"/>
            <a:t>5-</a:t>
          </a:r>
          <a:endParaRPr lang="th-TH" sz="1100"/>
        </a:p>
      </cdr:txBody>
    </cdr:sp>
  </cdr:relSizeAnchor>
  <cdr:relSizeAnchor xmlns:cdr="http://schemas.openxmlformats.org/drawingml/2006/chartDrawing">
    <cdr:from>
      <cdr:x>0.27002</cdr:x>
      <cdr:y>0.30052</cdr:y>
    </cdr:from>
    <cdr:to>
      <cdr:x>0.38968</cdr:x>
      <cdr:y>0.4231</cdr:y>
    </cdr:to>
    <cdr:sp macro="" textlink="">
      <cdr:nvSpPr>
        <cdr:cNvPr id="48" name="TextBox 41"/>
        <cdr:cNvSpPr txBox="1"/>
      </cdr:nvSpPr>
      <cdr:spPr>
        <a:xfrm xmlns:a="http://schemas.openxmlformats.org/drawingml/2006/main" rot="19304706">
          <a:off x="2063461" y="2241839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0.32238</cdr:x>
      <cdr:y>0.3516</cdr:y>
    </cdr:from>
    <cdr:to>
      <cdr:x>0.44203</cdr:x>
      <cdr:y>0.47417</cdr:y>
    </cdr:to>
    <cdr:sp macro="" textlink="">
      <cdr:nvSpPr>
        <cdr:cNvPr id="49" name="TextBox 42"/>
        <cdr:cNvSpPr txBox="1"/>
      </cdr:nvSpPr>
      <cdr:spPr>
        <a:xfrm xmlns:a="http://schemas.openxmlformats.org/drawingml/2006/main" rot="19095072">
          <a:off x="2463510" y="262283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0.37473</cdr:x>
      <cdr:y>0.4065</cdr:y>
    </cdr:from>
    <cdr:to>
      <cdr:x>0.49438</cdr:x>
      <cdr:y>0.52908</cdr:y>
    </cdr:to>
    <cdr:sp macro="" textlink="">
      <cdr:nvSpPr>
        <cdr:cNvPr id="50" name="TextBox 43"/>
        <cdr:cNvSpPr txBox="1"/>
      </cdr:nvSpPr>
      <cdr:spPr>
        <a:xfrm xmlns:a="http://schemas.openxmlformats.org/drawingml/2006/main" rot="19150984">
          <a:off x="2863559" y="3032413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0.23512</cdr:x>
      <cdr:y>0.94412</cdr:y>
    </cdr:from>
    <cdr:to>
      <cdr:x>0.26753</cdr:x>
      <cdr:y>0.9811</cdr:y>
    </cdr:to>
    <cdr:sp macro="" textlink="">
      <cdr:nvSpPr>
        <cdr:cNvPr id="51" name="TextBox 44"/>
        <cdr:cNvSpPr txBox="1"/>
      </cdr:nvSpPr>
      <cdr:spPr>
        <a:xfrm xmlns:a="http://schemas.openxmlformats.org/drawingml/2006/main">
          <a:off x="1796760" y="7051964"/>
          <a:ext cx="247650" cy="2762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0.73619</cdr:x>
      <cdr:y>0.94922</cdr:y>
    </cdr:from>
    <cdr:to>
      <cdr:x>0.76112</cdr:x>
      <cdr:y>0.976</cdr:y>
    </cdr:to>
    <cdr:sp macro="" textlink="">
      <cdr:nvSpPr>
        <cdr:cNvPr id="52" name="TextBox 45"/>
        <cdr:cNvSpPr txBox="1"/>
      </cdr:nvSpPr>
      <cdr:spPr>
        <a:xfrm xmlns:a="http://schemas.openxmlformats.org/drawingml/2006/main">
          <a:off x="5625810" y="7090064"/>
          <a:ext cx="190500" cy="2000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0.72996</cdr:x>
      <cdr:y>0.01449</cdr:y>
    </cdr:from>
    <cdr:to>
      <cdr:x>0.8044</cdr:x>
      <cdr:y>0.09962</cdr:y>
    </cdr:to>
    <cdr:sp macro="" textlink="">
      <cdr:nvSpPr>
        <cdr:cNvPr id="53" name="TextBox 46"/>
        <cdr:cNvSpPr txBox="1"/>
      </cdr:nvSpPr>
      <cdr:spPr>
        <a:xfrm xmlns:a="http://schemas.openxmlformats.org/drawingml/2006/main">
          <a:off x="5826795" y="107947"/>
          <a:ext cx="594175" cy="63418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0.45137</cdr:x>
      <cdr:y>0.67315</cdr:y>
    </cdr:from>
    <cdr:to>
      <cdr:x>0.56612</cdr:x>
      <cdr:y>0.79477</cdr:y>
    </cdr:to>
    <cdr:sp macro="" textlink="">
      <cdr:nvSpPr>
        <cdr:cNvPr id="54" name="TextBox 53"/>
        <cdr:cNvSpPr txBox="1"/>
      </cdr:nvSpPr>
      <cdr:spPr>
        <a:xfrm xmlns:a="http://schemas.openxmlformats.org/drawingml/2006/main" rot="5753872">
          <a:off x="3596982" y="506124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0.49229</cdr:x>
      <cdr:y>0.67924</cdr:y>
    </cdr:from>
    <cdr:to>
      <cdr:x>0.60798</cdr:x>
      <cdr:y>0.79986</cdr:y>
    </cdr:to>
    <cdr:sp macro="" textlink="">
      <cdr:nvSpPr>
        <cdr:cNvPr id="55" name="TextBox 54"/>
        <cdr:cNvSpPr txBox="1"/>
      </cdr:nvSpPr>
      <cdr:spPr>
        <a:xfrm xmlns:a="http://schemas.openxmlformats.org/drawingml/2006/main" rot="5400000">
          <a:off x="3943173" y="5167070"/>
          <a:ext cx="918250" cy="92577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en-US" sz="1100"/>
            <a:t>60 </a:t>
          </a:r>
          <a:r>
            <a:rPr lang="th-TH" sz="1100"/>
            <a:t>ม.ม.</a:t>
          </a:r>
          <a:endParaRPr lang="en-US" sz="1100"/>
        </a:p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0.50266</cdr:x>
      <cdr:y>0.5399</cdr:y>
    </cdr:from>
    <cdr:to>
      <cdr:x>0.54474</cdr:x>
      <cdr:y>0.79425</cdr:y>
    </cdr:to>
    <cdr:sp macro="" textlink="">
      <cdr:nvSpPr>
        <cdr:cNvPr id="59" name="รูปแบบอิสระ 58"/>
        <cdr:cNvSpPr/>
      </cdr:nvSpPr>
      <cdr:spPr>
        <a:xfrm xmlns:a="http://schemas.openxmlformats.org/drawingml/2006/main">
          <a:off x="4001553" y="4127253"/>
          <a:ext cx="335017" cy="1944414"/>
        </a:xfrm>
        <a:custGeom xmlns:a="http://schemas.openxmlformats.org/drawingml/2006/main">
          <a:avLst/>
          <a:gdLst>
            <a:gd name="connsiteX0" fmla="*/ 0 w 391948"/>
            <a:gd name="connsiteY0" fmla="*/ 0 h 1944414"/>
            <a:gd name="connsiteX1" fmla="*/ 98534 w 391948"/>
            <a:gd name="connsiteY1" fmla="*/ 243052 h 1944414"/>
            <a:gd name="connsiteX2" fmla="*/ 210207 w 391948"/>
            <a:gd name="connsiteY2" fmla="*/ 532086 h 1944414"/>
            <a:gd name="connsiteX3" fmla="*/ 302172 w 391948"/>
            <a:gd name="connsiteY3" fmla="*/ 781707 h 1944414"/>
            <a:gd name="connsiteX4" fmla="*/ 367862 w 391948"/>
            <a:gd name="connsiteY4" fmla="*/ 965638 h 1944414"/>
            <a:gd name="connsiteX5" fmla="*/ 387569 w 391948"/>
            <a:gd name="connsiteY5" fmla="*/ 1149569 h 1944414"/>
            <a:gd name="connsiteX6" fmla="*/ 387569 w 391948"/>
            <a:gd name="connsiteY6" fmla="*/ 1208690 h 1944414"/>
            <a:gd name="connsiteX7" fmla="*/ 361293 w 391948"/>
            <a:gd name="connsiteY7" fmla="*/ 1405759 h 1944414"/>
            <a:gd name="connsiteX8" fmla="*/ 275896 w 391948"/>
            <a:gd name="connsiteY8" fmla="*/ 1609397 h 1944414"/>
            <a:gd name="connsiteX9" fmla="*/ 144517 w 391948"/>
            <a:gd name="connsiteY9" fmla="*/ 1891862 h 1944414"/>
            <a:gd name="connsiteX10" fmla="*/ 124810 w 391948"/>
            <a:gd name="connsiteY10" fmla="*/ 1924707 h 1944414"/>
            <a:gd name="connsiteX0" fmla="*/ 0 w 391948"/>
            <a:gd name="connsiteY0" fmla="*/ 0 h 1944414"/>
            <a:gd name="connsiteX1" fmla="*/ 98534 w 391948"/>
            <a:gd name="connsiteY1" fmla="*/ 243052 h 1944414"/>
            <a:gd name="connsiteX2" fmla="*/ 210207 w 391948"/>
            <a:gd name="connsiteY2" fmla="*/ 532086 h 1944414"/>
            <a:gd name="connsiteX3" fmla="*/ 302172 w 391948"/>
            <a:gd name="connsiteY3" fmla="*/ 781707 h 1944414"/>
            <a:gd name="connsiteX4" fmla="*/ 367862 w 391948"/>
            <a:gd name="connsiteY4" fmla="*/ 965638 h 1944414"/>
            <a:gd name="connsiteX5" fmla="*/ 387569 w 391948"/>
            <a:gd name="connsiteY5" fmla="*/ 1149569 h 1944414"/>
            <a:gd name="connsiteX6" fmla="*/ 387569 w 391948"/>
            <a:gd name="connsiteY6" fmla="*/ 1208690 h 1944414"/>
            <a:gd name="connsiteX7" fmla="*/ 361293 w 391948"/>
            <a:gd name="connsiteY7" fmla="*/ 1405759 h 1944414"/>
            <a:gd name="connsiteX8" fmla="*/ 275896 w 391948"/>
            <a:gd name="connsiteY8" fmla="*/ 1609397 h 1944414"/>
            <a:gd name="connsiteX9" fmla="*/ 144517 w 391948"/>
            <a:gd name="connsiteY9" fmla="*/ 1891862 h 1944414"/>
            <a:gd name="connsiteX10" fmla="*/ 124810 w 391948"/>
            <a:gd name="connsiteY10" fmla="*/ 1924707 h 1944414"/>
            <a:gd name="connsiteX0" fmla="*/ 0 w 391948"/>
            <a:gd name="connsiteY0" fmla="*/ 0 h 1944414"/>
            <a:gd name="connsiteX1" fmla="*/ 98534 w 391948"/>
            <a:gd name="connsiteY1" fmla="*/ 243052 h 1944414"/>
            <a:gd name="connsiteX2" fmla="*/ 210207 w 391948"/>
            <a:gd name="connsiteY2" fmla="*/ 532086 h 1944414"/>
            <a:gd name="connsiteX3" fmla="*/ 302172 w 391948"/>
            <a:gd name="connsiteY3" fmla="*/ 781707 h 1944414"/>
            <a:gd name="connsiteX4" fmla="*/ 367862 w 391948"/>
            <a:gd name="connsiteY4" fmla="*/ 965638 h 1944414"/>
            <a:gd name="connsiteX5" fmla="*/ 387569 w 391948"/>
            <a:gd name="connsiteY5" fmla="*/ 1149569 h 1944414"/>
            <a:gd name="connsiteX6" fmla="*/ 387569 w 391948"/>
            <a:gd name="connsiteY6" fmla="*/ 1208690 h 1944414"/>
            <a:gd name="connsiteX7" fmla="*/ 361293 w 391948"/>
            <a:gd name="connsiteY7" fmla="*/ 1405759 h 1944414"/>
            <a:gd name="connsiteX8" fmla="*/ 275896 w 391948"/>
            <a:gd name="connsiteY8" fmla="*/ 1609397 h 1944414"/>
            <a:gd name="connsiteX9" fmla="*/ 144517 w 391948"/>
            <a:gd name="connsiteY9" fmla="*/ 1891862 h 1944414"/>
            <a:gd name="connsiteX10" fmla="*/ 124810 w 391948"/>
            <a:gd name="connsiteY10" fmla="*/ 1924707 h 1944414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  <a:cxn ang="0">
              <a:pos x="connsiteX2" y="connsiteY2"/>
            </a:cxn>
            <a:cxn ang="0">
              <a:pos x="connsiteX3" y="connsiteY3"/>
            </a:cxn>
            <a:cxn ang="0">
              <a:pos x="connsiteX4" y="connsiteY4"/>
            </a:cxn>
            <a:cxn ang="0">
              <a:pos x="connsiteX5" y="connsiteY5"/>
            </a:cxn>
            <a:cxn ang="0">
              <a:pos x="connsiteX6" y="connsiteY6"/>
            </a:cxn>
            <a:cxn ang="0">
              <a:pos x="connsiteX7" y="connsiteY7"/>
            </a:cxn>
            <a:cxn ang="0">
              <a:pos x="connsiteX8" y="connsiteY8"/>
            </a:cxn>
            <a:cxn ang="0">
              <a:pos x="connsiteX9" y="connsiteY9"/>
            </a:cxn>
            <a:cxn ang="0">
              <a:pos x="connsiteX10" y="connsiteY10"/>
            </a:cxn>
          </a:cxnLst>
          <a:rect l="l" t="t" r="r" b="b"/>
          <a:pathLst>
            <a:path w="391948" h="1944414">
              <a:moveTo>
                <a:pt x="0" y="0"/>
              </a:moveTo>
              <a:cubicBezTo>
                <a:pt x="31750" y="77185"/>
                <a:pt x="25074" y="36129"/>
                <a:pt x="98534" y="243052"/>
              </a:cubicBezTo>
              <a:cubicBezTo>
                <a:pt x="379498" y="982062"/>
                <a:pt x="176267" y="442310"/>
                <a:pt x="210207" y="532086"/>
              </a:cubicBezTo>
              <a:cubicBezTo>
                <a:pt x="244147" y="621862"/>
                <a:pt x="275896" y="709448"/>
                <a:pt x="302172" y="781707"/>
              </a:cubicBezTo>
              <a:cubicBezTo>
                <a:pt x="328448" y="853966"/>
                <a:pt x="353629" y="904328"/>
                <a:pt x="367862" y="965638"/>
              </a:cubicBezTo>
              <a:cubicBezTo>
                <a:pt x="382095" y="1026948"/>
                <a:pt x="384285" y="1109060"/>
                <a:pt x="387569" y="1149569"/>
              </a:cubicBezTo>
              <a:cubicBezTo>
                <a:pt x="390854" y="1190078"/>
                <a:pt x="391948" y="1165992"/>
                <a:pt x="387569" y="1208690"/>
              </a:cubicBezTo>
              <a:cubicBezTo>
                <a:pt x="383190" y="1251388"/>
                <a:pt x="379905" y="1338975"/>
                <a:pt x="361293" y="1405759"/>
              </a:cubicBezTo>
              <a:cubicBezTo>
                <a:pt x="342681" y="1472543"/>
                <a:pt x="312025" y="1528380"/>
                <a:pt x="275896" y="1609397"/>
              </a:cubicBezTo>
              <a:cubicBezTo>
                <a:pt x="239767" y="1690414"/>
                <a:pt x="169698" y="1839310"/>
                <a:pt x="144517" y="1891862"/>
              </a:cubicBezTo>
              <a:cubicBezTo>
                <a:pt x="119336" y="1944414"/>
                <a:pt x="122073" y="1934560"/>
                <a:pt x="124810" y="1924707"/>
              </a:cubicBezTo>
            </a:path>
          </a:pathLst>
        </a:custGeom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0.55176</cdr:x>
      <cdr:y>0.53501</cdr:y>
    </cdr:from>
    <cdr:to>
      <cdr:x>0.72252</cdr:x>
      <cdr:y>0.82182</cdr:y>
    </cdr:to>
    <cdr:sp macro="" textlink="">
      <cdr:nvSpPr>
        <cdr:cNvPr id="64" name="รูปแบบอิสระ 63"/>
        <cdr:cNvSpPr/>
      </cdr:nvSpPr>
      <cdr:spPr>
        <a:xfrm xmlns:a="http://schemas.openxmlformats.org/drawingml/2006/main">
          <a:off x="4415254" y="4072867"/>
          <a:ext cx="1366471" cy="2183423"/>
        </a:xfrm>
        <a:custGeom xmlns:a="http://schemas.openxmlformats.org/drawingml/2006/main">
          <a:avLst/>
          <a:gdLst>
            <a:gd name="connsiteX0" fmla="*/ 0 w 1366471"/>
            <a:gd name="connsiteY0" fmla="*/ 0 h 2183423"/>
            <a:gd name="connsiteX1" fmla="*/ 205154 w 1366471"/>
            <a:gd name="connsiteY1" fmla="*/ 175846 h 2183423"/>
            <a:gd name="connsiteX2" fmla="*/ 410308 w 1366471"/>
            <a:gd name="connsiteY2" fmla="*/ 366346 h 2183423"/>
            <a:gd name="connsiteX3" fmla="*/ 644770 w 1366471"/>
            <a:gd name="connsiteY3" fmla="*/ 578826 h 2183423"/>
            <a:gd name="connsiteX4" fmla="*/ 827943 w 1366471"/>
            <a:gd name="connsiteY4" fmla="*/ 776653 h 2183423"/>
            <a:gd name="connsiteX5" fmla="*/ 1003789 w 1366471"/>
            <a:gd name="connsiteY5" fmla="*/ 974480 h 2183423"/>
            <a:gd name="connsiteX6" fmla="*/ 1143000 w 1366471"/>
            <a:gd name="connsiteY6" fmla="*/ 1172307 h 2183423"/>
            <a:gd name="connsiteX7" fmla="*/ 1267558 w 1366471"/>
            <a:gd name="connsiteY7" fmla="*/ 1414096 h 2183423"/>
            <a:gd name="connsiteX8" fmla="*/ 1318847 w 1366471"/>
            <a:gd name="connsiteY8" fmla="*/ 1626576 h 2183423"/>
            <a:gd name="connsiteX9" fmla="*/ 1340827 w 1366471"/>
            <a:gd name="connsiteY9" fmla="*/ 1795096 h 2183423"/>
            <a:gd name="connsiteX10" fmla="*/ 1362808 w 1366471"/>
            <a:gd name="connsiteY10" fmla="*/ 2022230 h 2183423"/>
            <a:gd name="connsiteX11" fmla="*/ 1362808 w 1366471"/>
            <a:gd name="connsiteY11" fmla="*/ 2183423 h 2183423"/>
            <a:gd name="connsiteX12" fmla="*/ 1362808 w 1366471"/>
            <a:gd name="connsiteY12" fmla="*/ 2183423 h 2183423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  <a:cxn ang="0">
              <a:pos x="connsiteX2" y="connsiteY2"/>
            </a:cxn>
            <a:cxn ang="0">
              <a:pos x="connsiteX3" y="connsiteY3"/>
            </a:cxn>
            <a:cxn ang="0">
              <a:pos x="connsiteX4" y="connsiteY4"/>
            </a:cxn>
            <a:cxn ang="0">
              <a:pos x="connsiteX5" y="connsiteY5"/>
            </a:cxn>
            <a:cxn ang="0">
              <a:pos x="connsiteX6" y="connsiteY6"/>
            </a:cxn>
            <a:cxn ang="0">
              <a:pos x="connsiteX7" y="connsiteY7"/>
            </a:cxn>
            <a:cxn ang="0">
              <a:pos x="connsiteX8" y="connsiteY8"/>
            </a:cxn>
            <a:cxn ang="0">
              <a:pos x="connsiteX9" y="connsiteY9"/>
            </a:cxn>
            <a:cxn ang="0">
              <a:pos x="connsiteX10" y="connsiteY10"/>
            </a:cxn>
            <a:cxn ang="0">
              <a:pos x="connsiteX11" y="connsiteY11"/>
            </a:cxn>
            <a:cxn ang="0">
              <a:pos x="connsiteX12" y="connsiteY12"/>
            </a:cxn>
          </a:cxnLst>
          <a:rect l="l" t="t" r="r" b="b"/>
          <a:pathLst>
            <a:path w="1366471" h="2183423">
              <a:moveTo>
                <a:pt x="0" y="0"/>
              </a:moveTo>
              <a:cubicBezTo>
                <a:pt x="68385" y="57394"/>
                <a:pt x="136770" y="114788"/>
                <a:pt x="205154" y="175846"/>
              </a:cubicBezTo>
              <a:cubicBezTo>
                <a:pt x="273538" y="236904"/>
                <a:pt x="337039" y="299183"/>
                <a:pt x="410308" y="366346"/>
              </a:cubicBezTo>
              <a:cubicBezTo>
                <a:pt x="483577" y="433509"/>
                <a:pt x="575164" y="510442"/>
                <a:pt x="644770" y="578826"/>
              </a:cubicBezTo>
              <a:cubicBezTo>
                <a:pt x="714376" y="647211"/>
                <a:pt x="768107" y="710711"/>
                <a:pt x="827943" y="776653"/>
              </a:cubicBezTo>
              <a:cubicBezTo>
                <a:pt x="887779" y="842595"/>
                <a:pt x="951280" y="908538"/>
                <a:pt x="1003789" y="974480"/>
              </a:cubicBezTo>
              <a:cubicBezTo>
                <a:pt x="1056298" y="1040422"/>
                <a:pt x="1099038" y="1099038"/>
                <a:pt x="1143000" y="1172307"/>
              </a:cubicBezTo>
              <a:cubicBezTo>
                <a:pt x="1186962" y="1245576"/>
                <a:pt x="1238250" y="1338385"/>
                <a:pt x="1267558" y="1414096"/>
              </a:cubicBezTo>
              <a:cubicBezTo>
                <a:pt x="1296866" y="1489807"/>
                <a:pt x="1306636" y="1563076"/>
                <a:pt x="1318847" y="1626576"/>
              </a:cubicBezTo>
              <a:cubicBezTo>
                <a:pt x="1331058" y="1690076"/>
                <a:pt x="1333500" y="1729154"/>
                <a:pt x="1340827" y="1795096"/>
              </a:cubicBezTo>
              <a:cubicBezTo>
                <a:pt x="1348154" y="1861038"/>
                <a:pt x="1359145" y="1957509"/>
                <a:pt x="1362808" y="2022230"/>
              </a:cubicBezTo>
              <a:cubicBezTo>
                <a:pt x="1366471" y="2086951"/>
                <a:pt x="1362808" y="2183423"/>
                <a:pt x="1362808" y="2183423"/>
              </a:cubicBezTo>
              <a:lnTo>
                <a:pt x="1362808" y="2183423"/>
              </a:lnTo>
            </a:path>
          </a:pathLst>
        </a:custGeom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0.57007</cdr:x>
      <cdr:y>0.53694</cdr:y>
    </cdr:from>
    <cdr:to>
      <cdr:x>0.80813</cdr:x>
      <cdr:y>0.82471</cdr:y>
    </cdr:to>
    <cdr:sp macro="" textlink="">
      <cdr:nvSpPr>
        <cdr:cNvPr id="66" name="รูปแบบอิสระ 65"/>
        <cdr:cNvSpPr/>
      </cdr:nvSpPr>
      <cdr:spPr>
        <a:xfrm xmlns:a="http://schemas.openxmlformats.org/drawingml/2006/main">
          <a:off x="4561793" y="4087520"/>
          <a:ext cx="1905000" cy="2190750"/>
        </a:xfrm>
        <a:custGeom xmlns:a="http://schemas.openxmlformats.org/drawingml/2006/main">
          <a:avLst/>
          <a:gdLst>
            <a:gd name="connsiteX0" fmla="*/ 0 w 1905000"/>
            <a:gd name="connsiteY0" fmla="*/ 0 h 2190750"/>
            <a:gd name="connsiteX1" fmla="*/ 212481 w 1905000"/>
            <a:gd name="connsiteY1" fmla="*/ 168520 h 2190750"/>
            <a:gd name="connsiteX2" fmla="*/ 490904 w 1905000"/>
            <a:gd name="connsiteY2" fmla="*/ 373673 h 2190750"/>
            <a:gd name="connsiteX3" fmla="*/ 718038 w 1905000"/>
            <a:gd name="connsiteY3" fmla="*/ 549520 h 2190750"/>
            <a:gd name="connsiteX4" fmla="*/ 967154 w 1905000"/>
            <a:gd name="connsiteY4" fmla="*/ 769327 h 2190750"/>
            <a:gd name="connsiteX5" fmla="*/ 1143000 w 1905000"/>
            <a:gd name="connsiteY5" fmla="*/ 967154 h 2190750"/>
            <a:gd name="connsiteX6" fmla="*/ 1340827 w 1905000"/>
            <a:gd name="connsiteY6" fmla="*/ 1179635 h 2190750"/>
            <a:gd name="connsiteX7" fmla="*/ 1524000 w 1905000"/>
            <a:gd name="connsiteY7" fmla="*/ 1392116 h 2190750"/>
            <a:gd name="connsiteX8" fmla="*/ 1670538 w 1905000"/>
            <a:gd name="connsiteY8" fmla="*/ 1589943 h 2190750"/>
            <a:gd name="connsiteX9" fmla="*/ 1780442 w 1905000"/>
            <a:gd name="connsiteY9" fmla="*/ 1773116 h 2190750"/>
            <a:gd name="connsiteX10" fmla="*/ 1861038 w 1905000"/>
            <a:gd name="connsiteY10" fmla="*/ 1992923 h 2190750"/>
            <a:gd name="connsiteX11" fmla="*/ 1905000 w 1905000"/>
            <a:gd name="connsiteY11" fmla="*/ 2190750 h 2190750"/>
            <a:gd name="connsiteX12" fmla="*/ 1905000 w 1905000"/>
            <a:gd name="connsiteY12" fmla="*/ 2190750 h 2190750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  <a:cxn ang="0">
              <a:pos x="connsiteX2" y="connsiteY2"/>
            </a:cxn>
            <a:cxn ang="0">
              <a:pos x="connsiteX3" y="connsiteY3"/>
            </a:cxn>
            <a:cxn ang="0">
              <a:pos x="connsiteX4" y="connsiteY4"/>
            </a:cxn>
            <a:cxn ang="0">
              <a:pos x="connsiteX5" y="connsiteY5"/>
            </a:cxn>
            <a:cxn ang="0">
              <a:pos x="connsiteX6" y="connsiteY6"/>
            </a:cxn>
            <a:cxn ang="0">
              <a:pos x="connsiteX7" y="connsiteY7"/>
            </a:cxn>
            <a:cxn ang="0">
              <a:pos x="connsiteX8" y="connsiteY8"/>
            </a:cxn>
            <a:cxn ang="0">
              <a:pos x="connsiteX9" y="connsiteY9"/>
            </a:cxn>
            <a:cxn ang="0">
              <a:pos x="connsiteX10" y="connsiteY10"/>
            </a:cxn>
            <a:cxn ang="0">
              <a:pos x="connsiteX11" y="connsiteY11"/>
            </a:cxn>
            <a:cxn ang="0">
              <a:pos x="connsiteX12" y="connsiteY12"/>
            </a:cxn>
          </a:cxnLst>
          <a:rect l="l" t="t" r="r" b="b"/>
          <a:pathLst>
            <a:path w="1905000" h="2190750">
              <a:moveTo>
                <a:pt x="0" y="0"/>
              </a:moveTo>
              <a:cubicBezTo>
                <a:pt x="65332" y="53120"/>
                <a:pt x="130664" y="106241"/>
                <a:pt x="212481" y="168520"/>
              </a:cubicBezTo>
              <a:cubicBezTo>
                <a:pt x="294298" y="230799"/>
                <a:pt x="406645" y="310173"/>
                <a:pt x="490904" y="373673"/>
              </a:cubicBezTo>
              <a:cubicBezTo>
                <a:pt x="575163" y="437173"/>
                <a:pt x="638663" y="483578"/>
                <a:pt x="718038" y="549520"/>
              </a:cubicBezTo>
              <a:cubicBezTo>
                <a:pt x="797413" y="615462"/>
                <a:pt x="896327" y="699721"/>
                <a:pt x="967154" y="769327"/>
              </a:cubicBezTo>
              <a:cubicBezTo>
                <a:pt x="1037981" y="838933"/>
                <a:pt x="1080721" y="898769"/>
                <a:pt x="1143000" y="967154"/>
              </a:cubicBezTo>
              <a:cubicBezTo>
                <a:pt x="1205279" y="1035539"/>
                <a:pt x="1277327" y="1108808"/>
                <a:pt x="1340827" y="1179635"/>
              </a:cubicBezTo>
              <a:cubicBezTo>
                <a:pt x="1404327" y="1250462"/>
                <a:pt x="1469048" y="1323731"/>
                <a:pt x="1524000" y="1392116"/>
              </a:cubicBezTo>
              <a:cubicBezTo>
                <a:pt x="1578952" y="1460501"/>
                <a:pt x="1627798" y="1526443"/>
                <a:pt x="1670538" y="1589943"/>
              </a:cubicBezTo>
              <a:cubicBezTo>
                <a:pt x="1713278" y="1653443"/>
                <a:pt x="1748692" y="1705953"/>
                <a:pt x="1780442" y="1773116"/>
              </a:cubicBezTo>
              <a:cubicBezTo>
                <a:pt x="1812192" y="1840279"/>
                <a:pt x="1840278" y="1923317"/>
                <a:pt x="1861038" y="1992923"/>
              </a:cubicBezTo>
              <a:cubicBezTo>
                <a:pt x="1881798" y="2062529"/>
                <a:pt x="1905000" y="2190750"/>
                <a:pt x="1905000" y="2190750"/>
              </a:cubicBezTo>
              <a:lnTo>
                <a:pt x="1905000" y="2190750"/>
              </a:lnTo>
            </a:path>
          </a:pathLst>
        </a:custGeom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0.59296</cdr:x>
      <cdr:y>0.53694</cdr:y>
    </cdr:from>
    <cdr:to>
      <cdr:x>0.88046</cdr:x>
      <cdr:y>0.82471</cdr:y>
    </cdr:to>
    <cdr:sp macro="" textlink="">
      <cdr:nvSpPr>
        <cdr:cNvPr id="67" name="รูปแบบอิสระ 66"/>
        <cdr:cNvSpPr/>
      </cdr:nvSpPr>
      <cdr:spPr>
        <a:xfrm xmlns:a="http://schemas.openxmlformats.org/drawingml/2006/main">
          <a:off x="4744966" y="4087520"/>
          <a:ext cx="2300654" cy="2190750"/>
        </a:xfrm>
        <a:custGeom xmlns:a="http://schemas.openxmlformats.org/drawingml/2006/main">
          <a:avLst/>
          <a:gdLst>
            <a:gd name="connsiteX0" fmla="*/ 0 w 2300654"/>
            <a:gd name="connsiteY0" fmla="*/ 0 h 2190750"/>
            <a:gd name="connsiteX1" fmla="*/ 256442 w 2300654"/>
            <a:gd name="connsiteY1" fmla="*/ 161193 h 2190750"/>
            <a:gd name="connsiteX2" fmla="*/ 630115 w 2300654"/>
            <a:gd name="connsiteY2" fmla="*/ 381000 h 2190750"/>
            <a:gd name="connsiteX3" fmla="*/ 923192 w 2300654"/>
            <a:gd name="connsiteY3" fmla="*/ 556847 h 2190750"/>
            <a:gd name="connsiteX4" fmla="*/ 1216269 w 2300654"/>
            <a:gd name="connsiteY4" fmla="*/ 754673 h 2190750"/>
            <a:gd name="connsiteX5" fmla="*/ 1465385 w 2300654"/>
            <a:gd name="connsiteY5" fmla="*/ 967154 h 2190750"/>
            <a:gd name="connsiteX6" fmla="*/ 1655885 w 2300654"/>
            <a:gd name="connsiteY6" fmla="*/ 1172308 h 2190750"/>
            <a:gd name="connsiteX7" fmla="*/ 1861038 w 2300654"/>
            <a:gd name="connsiteY7" fmla="*/ 1428750 h 2190750"/>
            <a:gd name="connsiteX8" fmla="*/ 2080846 w 2300654"/>
            <a:gd name="connsiteY8" fmla="*/ 1787770 h 2190750"/>
            <a:gd name="connsiteX9" fmla="*/ 2300654 w 2300654"/>
            <a:gd name="connsiteY9" fmla="*/ 2190750 h 2190750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  <a:cxn ang="0">
              <a:pos x="connsiteX2" y="connsiteY2"/>
            </a:cxn>
            <a:cxn ang="0">
              <a:pos x="connsiteX3" y="connsiteY3"/>
            </a:cxn>
            <a:cxn ang="0">
              <a:pos x="connsiteX4" y="connsiteY4"/>
            </a:cxn>
            <a:cxn ang="0">
              <a:pos x="connsiteX5" y="connsiteY5"/>
            </a:cxn>
            <a:cxn ang="0">
              <a:pos x="connsiteX6" y="connsiteY6"/>
            </a:cxn>
            <a:cxn ang="0">
              <a:pos x="connsiteX7" y="connsiteY7"/>
            </a:cxn>
            <a:cxn ang="0">
              <a:pos x="connsiteX8" y="connsiteY8"/>
            </a:cxn>
            <a:cxn ang="0">
              <a:pos x="connsiteX9" y="connsiteY9"/>
            </a:cxn>
          </a:cxnLst>
          <a:rect l="l" t="t" r="r" b="b"/>
          <a:pathLst>
            <a:path w="2300654" h="2190750">
              <a:moveTo>
                <a:pt x="0" y="0"/>
              </a:moveTo>
              <a:cubicBezTo>
                <a:pt x="75711" y="48846"/>
                <a:pt x="151423" y="97693"/>
                <a:pt x="256442" y="161193"/>
              </a:cubicBezTo>
              <a:cubicBezTo>
                <a:pt x="361461" y="224693"/>
                <a:pt x="630115" y="381000"/>
                <a:pt x="630115" y="381000"/>
              </a:cubicBezTo>
              <a:cubicBezTo>
                <a:pt x="741240" y="446942"/>
                <a:pt x="825500" y="494568"/>
                <a:pt x="923192" y="556847"/>
              </a:cubicBezTo>
              <a:cubicBezTo>
                <a:pt x="1020884" y="619126"/>
                <a:pt x="1125904" y="686289"/>
                <a:pt x="1216269" y="754673"/>
              </a:cubicBezTo>
              <a:cubicBezTo>
                <a:pt x="1306634" y="823057"/>
                <a:pt x="1392116" y="897548"/>
                <a:pt x="1465385" y="967154"/>
              </a:cubicBezTo>
              <a:cubicBezTo>
                <a:pt x="1538654" y="1036760"/>
                <a:pt x="1589943" y="1095375"/>
                <a:pt x="1655885" y="1172308"/>
              </a:cubicBezTo>
              <a:cubicBezTo>
                <a:pt x="1721827" y="1249241"/>
                <a:pt x="1790211" y="1326173"/>
                <a:pt x="1861038" y="1428750"/>
              </a:cubicBezTo>
              <a:cubicBezTo>
                <a:pt x="1931865" y="1531327"/>
                <a:pt x="2007577" y="1660770"/>
                <a:pt x="2080846" y="1787770"/>
              </a:cubicBezTo>
              <a:cubicBezTo>
                <a:pt x="2154115" y="1914770"/>
                <a:pt x="2227384" y="2052760"/>
                <a:pt x="2300654" y="2190750"/>
              </a:cubicBezTo>
            </a:path>
          </a:pathLst>
        </a:custGeom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0.62409</cdr:x>
      <cdr:y>0.53886</cdr:y>
    </cdr:from>
    <cdr:to>
      <cdr:x>0.88138</cdr:x>
      <cdr:y>0.71884</cdr:y>
    </cdr:to>
    <cdr:sp macro="" textlink="">
      <cdr:nvSpPr>
        <cdr:cNvPr id="68" name="รูปแบบอิสระ 67"/>
        <cdr:cNvSpPr/>
      </cdr:nvSpPr>
      <cdr:spPr>
        <a:xfrm xmlns:a="http://schemas.openxmlformats.org/drawingml/2006/main">
          <a:off x="4994081" y="4102174"/>
          <a:ext cx="2058866" cy="1370135"/>
        </a:xfrm>
        <a:custGeom xmlns:a="http://schemas.openxmlformats.org/drawingml/2006/main">
          <a:avLst/>
          <a:gdLst>
            <a:gd name="connsiteX0" fmla="*/ 0 w 2058866"/>
            <a:gd name="connsiteY0" fmla="*/ 0 h 1370135"/>
            <a:gd name="connsiteX1" fmla="*/ 329712 w 2058866"/>
            <a:gd name="connsiteY1" fmla="*/ 153866 h 1370135"/>
            <a:gd name="connsiteX2" fmla="*/ 783981 w 2058866"/>
            <a:gd name="connsiteY2" fmla="*/ 366346 h 1370135"/>
            <a:gd name="connsiteX3" fmla="*/ 1121020 w 2058866"/>
            <a:gd name="connsiteY3" fmla="*/ 556846 h 1370135"/>
            <a:gd name="connsiteX4" fmla="*/ 1421423 w 2058866"/>
            <a:gd name="connsiteY4" fmla="*/ 762000 h 1370135"/>
            <a:gd name="connsiteX5" fmla="*/ 1677866 w 2058866"/>
            <a:gd name="connsiteY5" fmla="*/ 967154 h 1370135"/>
            <a:gd name="connsiteX6" fmla="*/ 2058866 w 2058866"/>
            <a:gd name="connsiteY6" fmla="*/ 1370135 h 1370135"/>
            <a:gd name="connsiteX7" fmla="*/ 2058866 w 2058866"/>
            <a:gd name="connsiteY7" fmla="*/ 1370135 h 1370135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  <a:cxn ang="0">
              <a:pos x="connsiteX2" y="connsiteY2"/>
            </a:cxn>
            <a:cxn ang="0">
              <a:pos x="connsiteX3" y="connsiteY3"/>
            </a:cxn>
            <a:cxn ang="0">
              <a:pos x="connsiteX4" y="connsiteY4"/>
            </a:cxn>
            <a:cxn ang="0">
              <a:pos x="connsiteX5" y="connsiteY5"/>
            </a:cxn>
            <a:cxn ang="0">
              <a:pos x="connsiteX6" y="connsiteY6"/>
            </a:cxn>
            <a:cxn ang="0">
              <a:pos x="connsiteX7" y="connsiteY7"/>
            </a:cxn>
          </a:cxnLst>
          <a:rect l="l" t="t" r="r" b="b"/>
          <a:pathLst>
            <a:path w="2058866" h="1370135">
              <a:moveTo>
                <a:pt x="0" y="0"/>
              </a:moveTo>
              <a:lnTo>
                <a:pt x="329712" y="153866"/>
              </a:lnTo>
              <a:cubicBezTo>
                <a:pt x="460375" y="214924"/>
                <a:pt x="652096" y="299183"/>
                <a:pt x="783981" y="366346"/>
              </a:cubicBezTo>
              <a:cubicBezTo>
                <a:pt x="915866" y="433509"/>
                <a:pt x="1014780" y="490904"/>
                <a:pt x="1121020" y="556846"/>
              </a:cubicBezTo>
              <a:cubicBezTo>
                <a:pt x="1227260" y="622788"/>
                <a:pt x="1328615" y="693615"/>
                <a:pt x="1421423" y="762000"/>
              </a:cubicBezTo>
              <a:cubicBezTo>
                <a:pt x="1514231" y="830385"/>
                <a:pt x="1571626" y="865798"/>
                <a:pt x="1677866" y="967154"/>
              </a:cubicBezTo>
              <a:cubicBezTo>
                <a:pt x="1784107" y="1068510"/>
                <a:pt x="2058866" y="1370135"/>
                <a:pt x="2058866" y="1370135"/>
              </a:cubicBezTo>
              <a:lnTo>
                <a:pt x="2058866" y="1370135"/>
              </a:lnTo>
            </a:path>
          </a:pathLst>
        </a:custGeom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0.79567</cdr:x>
      <cdr:y>0.6736</cdr:y>
    </cdr:from>
    <cdr:to>
      <cdr:x>0.90994</cdr:x>
      <cdr:y>0.79372</cdr:y>
    </cdr:to>
    <cdr:sp macro="" textlink="">
      <cdr:nvSpPr>
        <cdr:cNvPr id="70" name="TextBox 69"/>
        <cdr:cNvSpPr txBox="1"/>
      </cdr:nvSpPr>
      <cdr:spPr>
        <a:xfrm xmlns:a="http://schemas.openxmlformats.org/drawingml/2006/main" rot="5400000">
          <a:off x="6367096" y="5127943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th-TH" sz="1100"/>
            <a:t>180 ม.ม.</a:t>
          </a:r>
        </a:p>
      </cdr:txBody>
    </cdr:sp>
  </cdr:relSizeAnchor>
  <cdr:relSizeAnchor xmlns:cdr="http://schemas.openxmlformats.org/drawingml/2006/chartDrawing">
    <cdr:from>
      <cdr:x>0.74531</cdr:x>
      <cdr:y>0.68419</cdr:y>
    </cdr:from>
    <cdr:to>
      <cdr:x>0.85958</cdr:x>
      <cdr:y>0.80431</cdr:y>
    </cdr:to>
    <cdr:sp macro="" textlink="">
      <cdr:nvSpPr>
        <cdr:cNvPr id="71" name="TextBox 70"/>
        <cdr:cNvSpPr txBox="1"/>
      </cdr:nvSpPr>
      <cdr:spPr>
        <a:xfrm xmlns:a="http://schemas.openxmlformats.org/drawingml/2006/main" rot="5400000">
          <a:off x="5964116" y="520854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en-US" sz="1100"/>
            <a:t>160 </a:t>
          </a:r>
          <a:r>
            <a:rPr lang="th-TH" sz="1100"/>
            <a:t>ม.ม.</a:t>
          </a:r>
        </a:p>
      </cdr:txBody>
    </cdr:sp>
  </cdr:relSizeAnchor>
  <cdr:relSizeAnchor xmlns:cdr="http://schemas.openxmlformats.org/drawingml/2006/chartDrawing">
    <cdr:from>
      <cdr:x>0.69587</cdr:x>
      <cdr:y>0.68323</cdr:y>
    </cdr:from>
    <cdr:to>
      <cdr:x>0.81014</cdr:x>
      <cdr:y>0.80334</cdr:y>
    </cdr:to>
    <cdr:sp macro="" textlink="">
      <cdr:nvSpPr>
        <cdr:cNvPr id="72" name="TextBox 71"/>
        <cdr:cNvSpPr txBox="1"/>
      </cdr:nvSpPr>
      <cdr:spPr>
        <a:xfrm xmlns:a="http://schemas.openxmlformats.org/drawingml/2006/main" rot="5400000">
          <a:off x="5568462" y="5201213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en-US" sz="1100"/>
            <a:t>140 </a:t>
          </a:r>
          <a:r>
            <a:rPr lang="th-TH" sz="1100"/>
            <a:t>ม.ม.</a:t>
          </a:r>
        </a:p>
      </cdr:txBody>
    </cdr:sp>
  </cdr:relSizeAnchor>
  <cdr:relSizeAnchor xmlns:cdr="http://schemas.openxmlformats.org/drawingml/2006/chartDrawing">
    <cdr:from>
      <cdr:x>0.62811</cdr:x>
      <cdr:y>0.67745</cdr:y>
    </cdr:from>
    <cdr:to>
      <cdr:x>0.74238</cdr:x>
      <cdr:y>0.79757</cdr:y>
    </cdr:to>
    <cdr:sp macro="" textlink="">
      <cdr:nvSpPr>
        <cdr:cNvPr id="73" name="TextBox 72"/>
        <cdr:cNvSpPr txBox="1"/>
      </cdr:nvSpPr>
      <cdr:spPr>
        <a:xfrm xmlns:a="http://schemas.openxmlformats.org/drawingml/2006/main" rot="5400000">
          <a:off x="5026269" y="515725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en-US" sz="1100"/>
            <a:t>120 </a:t>
          </a:r>
          <a:r>
            <a:rPr lang="th-TH" sz="1100"/>
            <a:t>ม.ม.</a:t>
          </a:r>
          <a:endParaRPr lang="en-US" sz="1100"/>
        </a:p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0.57134</cdr:x>
      <cdr:y>0.67745</cdr:y>
    </cdr:from>
    <cdr:to>
      <cdr:x>0.68561</cdr:x>
      <cdr:y>0.79757</cdr:y>
    </cdr:to>
    <cdr:sp macro="" textlink="">
      <cdr:nvSpPr>
        <cdr:cNvPr id="74" name="TextBox 73"/>
        <cdr:cNvSpPr txBox="1"/>
      </cdr:nvSpPr>
      <cdr:spPr>
        <a:xfrm xmlns:a="http://schemas.openxmlformats.org/drawingml/2006/main" rot="5400000">
          <a:off x="4572000" y="515725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en-US" sz="1100" dirty="0"/>
            <a:t>100 </a:t>
          </a:r>
          <a:r>
            <a:rPr lang="th-TH" sz="1100" dirty="0"/>
            <a:t>ม.ม.</a:t>
          </a:r>
          <a:endParaRPr lang="en-US" sz="1100" dirty="0"/>
        </a:p>
        <a:p xmlns:a="http://schemas.openxmlformats.org/drawingml/2006/main">
          <a:endParaRPr lang="th-TH" sz="1100" dirty="0"/>
        </a:p>
      </cdr:txBody>
    </cdr:sp>
  </cdr:relSizeAnchor>
  <cdr:relSizeAnchor xmlns:cdr="http://schemas.openxmlformats.org/drawingml/2006/chartDrawing">
    <cdr:from>
      <cdr:x>0.52831</cdr:x>
      <cdr:y>0.67745</cdr:y>
    </cdr:from>
    <cdr:to>
      <cdr:x>0.64258</cdr:x>
      <cdr:y>0.79757</cdr:y>
    </cdr:to>
    <cdr:sp macro="" textlink="">
      <cdr:nvSpPr>
        <cdr:cNvPr id="75" name="TextBox 74"/>
        <cdr:cNvSpPr txBox="1"/>
      </cdr:nvSpPr>
      <cdr:spPr>
        <a:xfrm xmlns:a="http://schemas.openxmlformats.org/drawingml/2006/main" rot="5400000">
          <a:off x="4227635" y="515725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en-US" sz="1100"/>
            <a:t>80 </a:t>
          </a:r>
          <a:r>
            <a:rPr lang="th-TH" sz="1100"/>
            <a:t>ม.ม.</a:t>
          </a:r>
          <a:endParaRPr lang="en-US" sz="1100"/>
        </a:p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0.45689</cdr:x>
      <cdr:y>0.67649</cdr:y>
    </cdr:from>
    <cdr:to>
      <cdr:x>0.57116</cdr:x>
      <cdr:y>0.79661</cdr:y>
    </cdr:to>
    <cdr:sp macro="" textlink="">
      <cdr:nvSpPr>
        <cdr:cNvPr id="76" name="TextBox 75"/>
        <cdr:cNvSpPr txBox="1"/>
      </cdr:nvSpPr>
      <cdr:spPr>
        <a:xfrm xmlns:a="http://schemas.openxmlformats.org/drawingml/2006/main" rot="5400000">
          <a:off x="3656134" y="514992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en-US" sz="1100"/>
            <a:t>40 </a:t>
          </a:r>
          <a:r>
            <a:rPr lang="th-TH" sz="1100"/>
            <a:t>ม.ม.</a:t>
          </a:r>
        </a:p>
      </cdr:txBody>
    </cdr:sp>
  </cdr:relSizeAnchor>
  <cdr:relSizeAnchor xmlns:cdr="http://schemas.openxmlformats.org/drawingml/2006/chartDrawing">
    <cdr:from>
      <cdr:x>0.50981</cdr:x>
      <cdr:y>0.538</cdr:y>
    </cdr:from>
    <cdr:to>
      <cdr:x>0.58151</cdr:x>
      <cdr:y>0.82845</cdr:y>
    </cdr:to>
    <cdr:sp macro="" textlink="">
      <cdr:nvSpPr>
        <cdr:cNvPr id="77" name="รูปแบบอิสระ 76"/>
        <cdr:cNvSpPr/>
      </cdr:nvSpPr>
      <cdr:spPr>
        <a:xfrm xmlns:a="http://schemas.openxmlformats.org/drawingml/2006/main">
          <a:off x="4079328" y="4112786"/>
          <a:ext cx="573690" cy="2220310"/>
        </a:xfrm>
        <a:custGeom xmlns:a="http://schemas.openxmlformats.org/drawingml/2006/main">
          <a:avLst/>
          <a:gdLst>
            <a:gd name="connsiteX0" fmla="*/ 0 w 573690"/>
            <a:gd name="connsiteY0" fmla="*/ 0 h 2220310"/>
            <a:gd name="connsiteX1" fmla="*/ 111672 w 573690"/>
            <a:gd name="connsiteY1" fmla="*/ 157655 h 2220310"/>
            <a:gd name="connsiteX2" fmla="*/ 210206 w 573690"/>
            <a:gd name="connsiteY2" fmla="*/ 361293 h 2220310"/>
            <a:gd name="connsiteX3" fmla="*/ 381000 w 573690"/>
            <a:gd name="connsiteY3" fmla="*/ 781707 h 2220310"/>
            <a:gd name="connsiteX4" fmla="*/ 472965 w 573690"/>
            <a:gd name="connsiteY4" fmla="*/ 991914 h 2220310"/>
            <a:gd name="connsiteX5" fmla="*/ 545224 w 573690"/>
            <a:gd name="connsiteY5" fmla="*/ 1195552 h 2220310"/>
            <a:gd name="connsiteX6" fmla="*/ 571500 w 573690"/>
            <a:gd name="connsiteY6" fmla="*/ 1386052 h 2220310"/>
            <a:gd name="connsiteX7" fmla="*/ 558362 w 573690"/>
            <a:gd name="connsiteY7" fmla="*/ 1602827 h 2220310"/>
            <a:gd name="connsiteX8" fmla="*/ 525517 w 573690"/>
            <a:gd name="connsiteY8" fmla="*/ 1799896 h 2220310"/>
            <a:gd name="connsiteX9" fmla="*/ 453258 w 573690"/>
            <a:gd name="connsiteY9" fmla="*/ 2010103 h 2220310"/>
            <a:gd name="connsiteX10" fmla="*/ 361293 w 573690"/>
            <a:gd name="connsiteY10" fmla="*/ 2220310 h 2220310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  <a:cxn ang="0">
              <a:pos x="connsiteX2" y="connsiteY2"/>
            </a:cxn>
            <a:cxn ang="0">
              <a:pos x="connsiteX3" y="connsiteY3"/>
            </a:cxn>
            <a:cxn ang="0">
              <a:pos x="connsiteX4" y="connsiteY4"/>
            </a:cxn>
            <a:cxn ang="0">
              <a:pos x="connsiteX5" y="connsiteY5"/>
            </a:cxn>
            <a:cxn ang="0">
              <a:pos x="connsiteX6" y="connsiteY6"/>
            </a:cxn>
            <a:cxn ang="0">
              <a:pos x="connsiteX7" y="connsiteY7"/>
            </a:cxn>
            <a:cxn ang="0">
              <a:pos x="connsiteX8" y="connsiteY8"/>
            </a:cxn>
            <a:cxn ang="0">
              <a:pos x="connsiteX9" y="connsiteY9"/>
            </a:cxn>
            <a:cxn ang="0">
              <a:pos x="connsiteX10" y="connsiteY10"/>
            </a:cxn>
          </a:cxnLst>
          <a:rect l="l" t="t" r="r" b="b"/>
          <a:pathLst>
            <a:path w="573690" h="2220310">
              <a:moveTo>
                <a:pt x="0" y="0"/>
              </a:moveTo>
              <a:cubicBezTo>
                <a:pt x="38319" y="48720"/>
                <a:pt x="76638" y="97440"/>
                <a:pt x="111672" y="157655"/>
              </a:cubicBezTo>
              <a:cubicBezTo>
                <a:pt x="146706" y="217871"/>
                <a:pt x="165318" y="257284"/>
                <a:pt x="210206" y="361293"/>
              </a:cubicBezTo>
              <a:cubicBezTo>
                <a:pt x="255094" y="465302"/>
                <a:pt x="337207" y="676604"/>
                <a:pt x="381000" y="781707"/>
              </a:cubicBezTo>
              <a:cubicBezTo>
                <a:pt x="424793" y="886810"/>
                <a:pt x="445594" y="922940"/>
                <a:pt x="472965" y="991914"/>
              </a:cubicBezTo>
              <a:cubicBezTo>
                <a:pt x="500336" y="1060888"/>
                <a:pt x="528802" y="1129862"/>
                <a:pt x="545224" y="1195552"/>
              </a:cubicBezTo>
              <a:cubicBezTo>
                <a:pt x="561646" y="1261242"/>
                <a:pt x="569310" y="1318173"/>
                <a:pt x="571500" y="1386052"/>
              </a:cubicBezTo>
              <a:cubicBezTo>
                <a:pt x="573690" y="1453931"/>
                <a:pt x="566026" y="1533853"/>
                <a:pt x="558362" y="1602827"/>
              </a:cubicBezTo>
              <a:cubicBezTo>
                <a:pt x="550698" y="1671801"/>
                <a:pt x="543034" y="1732017"/>
                <a:pt x="525517" y="1799896"/>
              </a:cubicBezTo>
              <a:cubicBezTo>
                <a:pt x="508000" y="1867775"/>
                <a:pt x="480629" y="1940034"/>
                <a:pt x="453258" y="2010103"/>
              </a:cubicBezTo>
              <a:cubicBezTo>
                <a:pt x="425887" y="2080172"/>
                <a:pt x="393590" y="2150241"/>
                <a:pt x="361293" y="2220310"/>
              </a:cubicBezTo>
            </a:path>
          </a:pathLst>
        </a:custGeom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rtlCol="0" anchor="ctr"/>
        <a:lstStyle xmlns:a="http://schemas.openxmlformats.org/drawingml/2006/main"/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0.53115</cdr:x>
      <cdr:y>0.53714</cdr:y>
    </cdr:from>
    <cdr:to>
      <cdr:x>0.65799</cdr:x>
      <cdr:y>0.82759</cdr:y>
    </cdr:to>
    <cdr:sp macro="" textlink="">
      <cdr:nvSpPr>
        <cdr:cNvPr id="78" name="รูปแบบอิสระ 77"/>
        <cdr:cNvSpPr/>
      </cdr:nvSpPr>
      <cdr:spPr>
        <a:xfrm xmlns:a="http://schemas.openxmlformats.org/drawingml/2006/main">
          <a:off x="4250121" y="4106217"/>
          <a:ext cx="1014904" cy="2220310"/>
        </a:xfrm>
        <a:custGeom xmlns:a="http://schemas.openxmlformats.org/drawingml/2006/main">
          <a:avLst/>
          <a:gdLst>
            <a:gd name="connsiteX0" fmla="*/ 0 w 1014904"/>
            <a:gd name="connsiteY0" fmla="*/ 0 h 2220310"/>
            <a:gd name="connsiteX1" fmla="*/ 177362 w 1014904"/>
            <a:gd name="connsiteY1" fmla="*/ 183931 h 2220310"/>
            <a:gd name="connsiteX2" fmla="*/ 374431 w 1014904"/>
            <a:gd name="connsiteY2" fmla="*/ 387569 h 2220310"/>
            <a:gd name="connsiteX3" fmla="*/ 525517 w 1014904"/>
            <a:gd name="connsiteY3" fmla="*/ 584638 h 2220310"/>
            <a:gd name="connsiteX4" fmla="*/ 656896 w 1014904"/>
            <a:gd name="connsiteY4" fmla="*/ 781707 h 2220310"/>
            <a:gd name="connsiteX5" fmla="*/ 794845 w 1014904"/>
            <a:gd name="connsiteY5" fmla="*/ 998483 h 2220310"/>
            <a:gd name="connsiteX6" fmla="*/ 913086 w 1014904"/>
            <a:gd name="connsiteY6" fmla="*/ 1221828 h 2220310"/>
            <a:gd name="connsiteX7" fmla="*/ 978776 w 1014904"/>
            <a:gd name="connsiteY7" fmla="*/ 1418896 h 2220310"/>
            <a:gd name="connsiteX8" fmla="*/ 1011620 w 1014904"/>
            <a:gd name="connsiteY8" fmla="*/ 1635672 h 2220310"/>
            <a:gd name="connsiteX9" fmla="*/ 998482 w 1014904"/>
            <a:gd name="connsiteY9" fmla="*/ 1859017 h 2220310"/>
            <a:gd name="connsiteX10" fmla="*/ 972207 w 1014904"/>
            <a:gd name="connsiteY10" fmla="*/ 2062655 h 2220310"/>
            <a:gd name="connsiteX11" fmla="*/ 939362 w 1014904"/>
            <a:gd name="connsiteY11" fmla="*/ 2220310 h 2220310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  <a:cxn ang="0">
              <a:pos x="connsiteX2" y="connsiteY2"/>
            </a:cxn>
            <a:cxn ang="0">
              <a:pos x="connsiteX3" y="connsiteY3"/>
            </a:cxn>
            <a:cxn ang="0">
              <a:pos x="connsiteX4" y="connsiteY4"/>
            </a:cxn>
            <a:cxn ang="0">
              <a:pos x="connsiteX5" y="connsiteY5"/>
            </a:cxn>
            <a:cxn ang="0">
              <a:pos x="connsiteX6" y="connsiteY6"/>
            </a:cxn>
            <a:cxn ang="0">
              <a:pos x="connsiteX7" y="connsiteY7"/>
            </a:cxn>
            <a:cxn ang="0">
              <a:pos x="connsiteX8" y="connsiteY8"/>
            </a:cxn>
            <a:cxn ang="0">
              <a:pos x="connsiteX9" y="connsiteY9"/>
            </a:cxn>
            <a:cxn ang="0">
              <a:pos x="connsiteX10" y="connsiteY10"/>
            </a:cxn>
            <a:cxn ang="0">
              <a:pos x="connsiteX11" y="connsiteY11"/>
            </a:cxn>
          </a:cxnLst>
          <a:rect l="l" t="t" r="r" b="b"/>
          <a:pathLst>
            <a:path w="1014904" h="2220310">
              <a:moveTo>
                <a:pt x="0" y="0"/>
              </a:moveTo>
              <a:lnTo>
                <a:pt x="177362" y="183931"/>
              </a:lnTo>
              <a:cubicBezTo>
                <a:pt x="239767" y="248526"/>
                <a:pt x="316405" y="320785"/>
                <a:pt x="374431" y="387569"/>
              </a:cubicBezTo>
              <a:cubicBezTo>
                <a:pt x="432457" y="454353"/>
                <a:pt x="478439" y="518948"/>
                <a:pt x="525517" y="584638"/>
              </a:cubicBezTo>
              <a:cubicBezTo>
                <a:pt x="572595" y="650328"/>
                <a:pt x="612008" y="712733"/>
                <a:pt x="656896" y="781707"/>
              </a:cubicBezTo>
              <a:cubicBezTo>
                <a:pt x="701784" y="850681"/>
                <a:pt x="752147" y="925130"/>
                <a:pt x="794845" y="998483"/>
              </a:cubicBezTo>
              <a:cubicBezTo>
                <a:pt x="837543" y="1071837"/>
                <a:pt x="882431" y="1151759"/>
                <a:pt x="913086" y="1221828"/>
              </a:cubicBezTo>
              <a:cubicBezTo>
                <a:pt x="943741" y="1291897"/>
                <a:pt x="962354" y="1349922"/>
                <a:pt x="978776" y="1418896"/>
              </a:cubicBezTo>
              <a:cubicBezTo>
                <a:pt x="995198" y="1487870"/>
                <a:pt x="1008336" y="1562319"/>
                <a:pt x="1011620" y="1635672"/>
              </a:cubicBezTo>
              <a:cubicBezTo>
                <a:pt x="1014904" y="1709025"/>
                <a:pt x="1005051" y="1787853"/>
                <a:pt x="998482" y="1859017"/>
              </a:cubicBezTo>
              <a:cubicBezTo>
                <a:pt x="991913" y="1930181"/>
                <a:pt x="982060" y="2002440"/>
                <a:pt x="972207" y="2062655"/>
              </a:cubicBezTo>
              <a:cubicBezTo>
                <a:pt x="962354" y="2122870"/>
                <a:pt x="950858" y="2171590"/>
                <a:pt x="939362" y="2220310"/>
              </a:cubicBezTo>
            </a:path>
          </a:pathLst>
        </a:custGeom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rtlCol="0" anchor="ctr"/>
        <a:lstStyle xmlns:a="http://schemas.openxmlformats.org/drawingml/2006/main"/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0.79744</cdr:x>
      <cdr:y>0.52745</cdr:y>
    </cdr:from>
    <cdr:to>
      <cdr:x>0.91183</cdr:x>
      <cdr:y>0.64904</cdr:y>
    </cdr:to>
    <cdr:sp macro="" textlink="">
      <cdr:nvSpPr>
        <cdr:cNvPr id="107" name="TextBox 106"/>
        <cdr:cNvSpPr txBox="1"/>
      </cdr:nvSpPr>
      <cdr:spPr>
        <a:xfrm xmlns:a="http://schemas.openxmlformats.org/drawingml/2006/main">
          <a:off x="6374866" y="396662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100">
              <a:latin typeface="+mn-lt"/>
              <a:ea typeface="+mn-ea"/>
              <a:cs typeface="+mn-cs"/>
            </a:rPr>
            <a:t> </a:t>
          </a:r>
          <a:endParaRPr lang="th-TH" sz="1100">
            <a:latin typeface="+mn-lt"/>
            <a:ea typeface="+mn-ea"/>
            <a:cs typeface="+mn-cs"/>
          </a:endParaRPr>
        </a:p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0.03612</cdr:x>
      <cdr:y>0.47817</cdr:y>
    </cdr:from>
    <cdr:to>
      <cdr:x>0.1504</cdr:x>
      <cdr:y>0.59778</cdr:y>
    </cdr:to>
    <cdr:sp macro="" textlink="">
      <cdr:nvSpPr>
        <cdr:cNvPr id="80" name="TextBox 79"/>
        <cdr:cNvSpPr txBox="1"/>
      </cdr:nvSpPr>
      <cdr:spPr>
        <a:xfrm xmlns:a="http://schemas.openxmlformats.org/drawingml/2006/main">
          <a:off x="289099" y="3620967"/>
          <a:ext cx="914562" cy="90575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h-TH" sz="1100" b="1" i="0">
              <a:latin typeface="+mn-lt"/>
              <a:ea typeface="+mn-ea"/>
              <a:cs typeface="+mn-cs"/>
            </a:rPr>
            <a:t>ปริมาณน้ำฝนที่สำรวจในลุ่มน้ำสุทธิ</a:t>
          </a:r>
          <a:r>
            <a:rPr lang="th-TH" sz="1100" b="1" i="0" baseline="0">
              <a:latin typeface="+mn-lt"/>
              <a:ea typeface="+mn-ea"/>
              <a:cs typeface="+mn-cs"/>
            </a:rPr>
            <a:t> ม.ม.</a:t>
          </a:r>
          <a:r>
            <a:rPr lang="en-US" sz="1100" b="1">
              <a:latin typeface="+mn-lt"/>
              <a:ea typeface="+mn-ea"/>
              <a:cs typeface="+mn-cs"/>
            </a:rPr>
            <a:t> </a:t>
          </a:r>
          <a:endParaRPr lang="th-TH" sz="1100" b="1">
            <a:latin typeface="+mn-lt"/>
            <a:ea typeface="+mn-ea"/>
            <a:cs typeface="+mn-cs"/>
          </a:endParaRPr>
        </a:p>
        <a:p xmlns:a="http://schemas.openxmlformats.org/drawingml/2006/main">
          <a:endParaRPr lang="th-TH" sz="1100" b="1"/>
        </a:p>
      </cdr:txBody>
    </cdr:sp>
  </cdr:relSizeAnchor>
  <cdr:relSizeAnchor xmlns:cdr="http://schemas.openxmlformats.org/drawingml/2006/chartDrawing">
    <cdr:from>
      <cdr:x>0.03569</cdr:x>
      <cdr:y>0.5023</cdr:y>
    </cdr:from>
    <cdr:to>
      <cdr:x>0.14997</cdr:x>
      <cdr:y>0.62191</cdr:y>
    </cdr:to>
    <cdr:sp macro="" textlink="">
      <cdr:nvSpPr>
        <cdr:cNvPr id="82" name="TextBox 81"/>
        <cdr:cNvSpPr txBox="1"/>
      </cdr:nvSpPr>
      <cdr:spPr>
        <a:xfrm xmlns:a="http://schemas.openxmlformats.org/drawingml/2006/main">
          <a:off x="285660" y="3803716"/>
          <a:ext cx="914561" cy="90575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pPr eaLnBrk="1" fontAlgn="auto" latinLnBrk="0" hangingPunct="1"/>
          <a:r>
            <a:rPr lang="th-TH" sz="1100" b="1" i="0">
              <a:latin typeface="+mn-lt"/>
              <a:ea typeface="+mn-ea"/>
              <a:cs typeface="+mn-cs"/>
            </a:rPr>
            <a:t>ปริมาณน้ำฝนที่คำนวณจากลุ่มน้ำสุทธิ ม.ม.</a:t>
          </a:r>
          <a:r>
            <a:rPr lang="en-US" sz="1100" b="1" i="0">
              <a:latin typeface="+mn-lt"/>
              <a:ea typeface="+mn-ea"/>
              <a:cs typeface="+mn-cs"/>
            </a:rPr>
            <a:t>.</a:t>
          </a:r>
          <a:r>
            <a:rPr lang="en-US" sz="1100" b="1">
              <a:latin typeface="+mn-lt"/>
              <a:ea typeface="+mn-ea"/>
              <a:cs typeface="+mn-cs"/>
            </a:rPr>
            <a:t> </a:t>
          </a:r>
          <a:endParaRPr lang="th-TH" sz="1100" b="1">
            <a:latin typeface="+mn-lt"/>
            <a:ea typeface="+mn-ea"/>
            <a:cs typeface="+mn-cs"/>
          </a:endParaRPr>
        </a:p>
        <a:p xmlns:a="http://schemas.openxmlformats.org/drawingml/2006/main">
          <a:endParaRPr lang="th-TH" sz="1100" b="1">
            <a:latin typeface="+mn-lt"/>
            <a:ea typeface="+mn-ea"/>
            <a:cs typeface="+mn-cs"/>
          </a:endParaRPr>
        </a:p>
        <a:p xmlns:a="http://schemas.openxmlformats.org/drawingml/2006/main">
          <a:endParaRPr lang="th-TH" sz="1100" b="1"/>
        </a:p>
      </cdr:txBody>
    </cdr:sp>
  </cdr:relSizeAnchor>
  <cdr:relSizeAnchor xmlns:cdr="http://schemas.openxmlformats.org/drawingml/2006/chartDrawing">
    <cdr:from>
      <cdr:x>0.64258</cdr:x>
      <cdr:y>0.50482</cdr:y>
    </cdr:from>
    <cdr:to>
      <cdr:x>0.75685</cdr:x>
      <cdr:y>0.62443</cdr:y>
    </cdr:to>
    <cdr:sp macro="" textlink="">
      <cdr:nvSpPr>
        <cdr:cNvPr id="84" name="TextBox 83"/>
        <cdr:cNvSpPr txBox="1"/>
      </cdr:nvSpPr>
      <cdr:spPr>
        <a:xfrm xmlns:a="http://schemas.openxmlformats.org/drawingml/2006/main">
          <a:off x="5140025" y="3796407"/>
          <a:ext cx="914044" cy="89951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h-TH" sz="1100" b="1" i="0">
              <a:latin typeface="+mn-lt"/>
              <a:ea typeface="+mn-ea"/>
              <a:cs typeface="+mn-cs"/>
            </a:rPr>
            <a:t>ปริมาณน้ำฝนที่สำรวจในลุ่มน้ำสุทธิ</a:t>
          </a:r>
          <a:r>
            <a:rPr lang="th-TH" sz="1100" b="1" i="0" baseline="0">
              <a:latin typeface="+mn-lt"/>
              <a:ea typeface="+mn-ea"/>
              <a:cs typeface="+mn-cs"/>
            </a:rPr>
            <a:t> ม.ม.</a:t>
          </a:r>
          <a:r>
            <a:rPr lang="en-US" sz="1100" b="1">
              <a:latin typeface="+mn-lt"/>
              <a:ea typeface="+mn-ea"/>
              <a:cs typeface="+mn-cs"/>
            </a:rPr>
            <a:t> </a:t>
          </a:r>
          <a:endParaRPr lang="th-TH" sz="1100" b="1">
            <a:latin typeface="+mn-lt"/>
            <a:ea typeface="+mn-ea"/>
            <a:cs typeface="+mn-cs"/>
          </a:endParaRPr>
        </a:p>
        <a:p xmlns:a="http://schemas.openxmlformats.org/drawingml/2006/main">
          <a:endParaRPr lang="th-TH" sz="1100" b="1"/>
        </a:p>
      </cdr:txBody>
    </cdr:sp>
  </cdr:relSizeAnchor>
  <cdr:relSizeAnchor xmlns:cdr="http://schemas.openxmlformats.org/drawingml/2006/chartDrawing">
    <cdr:from>
      <cdr:x>0.49735</cdr:x>
      <cdr:y>0.85077</cdr:y>
    </cdr:from>
    <cdr:to>
      <cdr:x>0.61089</cdr:x>
      <cdr:y>0.97039</cdr:y>
    </cdr:to>
    <cdr:sp macro="" textlink="">
      <cdr:nvSpPr>
        <cdr:cNvPr id="85" name="TextBox 84"/>
        <cdr:cNvSpPr txBox="1"/>
      </cdr:nvSpPr>
      <cdr:spPr>
        <a:xfrm xmlns:a="http://schemas.openxmlformats.org/drawingml/2006/main" rot="16200000">
          <a:off x="3982574" y="6393801"/>
          <a:ext cx="899587" cy="90820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pPr eaLnBrk="1" fontAlgn="auto" latinLnBrk="0" hangingPunct="1"/>
          <a:r>
            <a:rPr lang="th-TH" sz="1100" b="1" i="0">
              <a:latin typeface="+mn-lt"/>
              <a:ea typeface="+mn-ea"/>
              <a:cs typeface="+mn-cs"/>
            </a:rPr>
            <a:t>ปริมาณน้ำฝนที่คำนวณจากลุ่มน้ำสุทธิ ม.ม.</a:t>
          </a:r>
          <a:r>
            <a:rPr lang="en-US" sz="1100" b="1" i="0">
              <a:latin typeface="+mn-lt"/>
              <a:ea typeface="+mn-ea"/>
              <a:cs typeface="+mn-cs"/>
            </a:rPr>
            <a:t>.</a:t>
          </a:r>
          <a:r>
            <a:rPr lang="en-US" sz="1100" b="1">
              <a:latin typeface="+mn-lt"/>
              <a:ea typeface="+mn-ea"/>
              <a:cs typeface="+mn-cs"/>
            </a:rPr>
            <a:t> </a:t>
          </a:r>
          <a:endParaRPr lang="th-TH" sz="1100" b="1">
            <a:latin typeface="+mn-lt"/>
            <a:ea typeface="+mn-ea"/>
            <a:cs typeface="+mn-cs"/>
          </a:endParaRPr>
        </a:p>
        <a:p xmlns:a="http://schemas.openxmlformats.org/drawingml/2006/main">
          <a:endParaRPr lang="th-TH" sz="1100" b="1">
            <a:latin typeface="+mn-lt"/>
            <a:ea typeface="+mn-ea"/>
            <a:cs typeface="+mn-cs"/>
          </a:endParaRPr>
        </a:p>
      </cdr:txBody>
    </cdr:sp>
  </cdr:relSizeAnchor>
  <cdr:relSizeAnchor xmlns:cdr="http://schemas.openxmlformats.org/drawingml/2006/chartDrawing">
    <cdr:from>
      <cdr:x>0.47053</cdr:x>
      <cdr:y>0.85134</cdr:y>
    </cdr:from>
    <cdr:to>
      <cdr:x>0.58481</cdr:x>
      <cdr:y>0.97095</cdr:y>
    </cdr:to>
    <cdr:sp macro="" textlink="">
      <cdr:nvSpPr>
        <cdr:cNvPr id="86" name="TextBox 85"/>
        <cdr:cNvSpPr txBox="1"/>
      </cdr:nvSpPr>
      <cdr:spPr>
        <a:xfrm xmlns:a="http://schemas.openxmlformats.org/drawingml/2006/main" rot="16200000">
          <a:off x="3771045" y="6395087"/>
          <a:ext cx="899511" cy="9141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h-TH" sz="1100" b="1" i="0">
              <a:latin typeface="+mn-lt"/>
              <a:ea typeface="+mn-ea"/>
              <a:cs typeface="+mn-cs"/>
            </a:rPr>
            <a:t>ปริมาณน้ำฝนที่สำรวจในลุ่มน้ำสุทธิ</a:t>
          </a:r>
          <a:r>
            <a:rPr lang="th-TH" sz="1100" b="1" i="0" baseline="0">
              <a:latin typeface="+mn-lt"/>
              <a:ea typeface="+mn-ea"/>
              <a:cs typeface="+mn-cs"/>
            </a:rPr>
            <a:t> ม.ม.</a:t>
          </a:r>
          <a:r>
            <a:rPr lang="en-US" sz="1100" b="1">
              <a:latin typeface="+mn-lt"/>
              <a:ea typeface="+mn-ea"/>
              <a:cs typeface="+mn-cs"/>
            </a:rPr>
            <a:t> </a:t>
          </a:r>
          <a:endParaRPr lang="th-TH" sz="1100" b="1">
            <a:latin typeface="+mn-lt"/>
            <a:ea typeface="+mn-ea"/>
            <a:cs typeface="+mn-cs"/>
          </a:endParaRPr>
        </a:p>
        <a:p xmlns:a="http://schemas.openxmlformats.org/drawingml/2006/main">
          <a:endParaRPr lang="th-TH" sz="1100" b="1"/>
        </a:p>
      </cdr:txBody>
    </cdr:sp>
  </cdr:relSizeAnchor>
  <cdr:relSizeAnchor xmlns:cdr="http://schemas.openxmlformats.org/drawingml/2006/chartDrawing">
    <cdr:from>
      <cdr:x>0.43766</cdr:x>
      <cdr:y>0.1096</cdr:y>
    </cdr:from>
    <cdr:to>
      <cdr:x>0.46696</cdr:x>
      <cdr:y>0.14714</cdr:y>
    </cdr:to>
    <cdr:sp macro="" textlink="">
      <cdr:nvSpPr>
        <cdr:cNvPr id="81" name="TextBox 80"/>
        <cdr:cNvSpPr txBox="1"/>
      </cdr:nvSpPr>
      <cdr:spPr>
        <a:xfrm xmlns:a="http://schemas.openxmlformats.org/drawingml/2006/main">
          <a:off x="3502269" y="834367"/>
          <a:ext cx="234461" cy="2857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0.7233</cdr:x>
      <cdr:y>0.15128</cdr:y>
    </cdr:from>
    <cdr:to>
      <cdr:x>0.83768</cdr:x>
      <cdr:y>0.27287</cdr:y>
    </cdr:to>
    <cdr:sp macro="" textlink="">
      <cdr:nvSpPr>
        <cdr:cNvPr id="87" name="TextBox 86"/>
        <cdr:cNvSpPr txBox="1"/>
      </cdr:nvSpPr>
      <cdr:spPr>
        <a:xfrm xmlns:a="http://schemas.openxmlformats.org/drawingml/2006/main" rot="19007729">
          <a:off x="5785657" y="1137676"/>
          <a:ext cx="914924" cy="91440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th-TH" sz="1100">
              <a:latin typeface="+mn-lt"/>
              <a:ea typeface="+mn-ea"/>
              <a:cs typeface="+mn-cs"/>
            </a:rPr>
            <a:t>ต่าเฉลี่ยระหว่างปริมาณน้ำฝนที่วัดได้</a:t>
          </a:r>
          <a:br>
            <a:rPr lang="th-TH" sz="1100">
              <a:latin typeface="+mn-lt"/>
              <a:ea typeface="+mn-ea"/>
              <a:cs typeface="+mn-cs"/>
            </a:rPr>
          </a:br>
          <a:r>
            <a:rPr lang="th-TH" sz="1100">
              <a:latin typeface="+mn-lt"/>
              <a:ea typeface="+mn-ea"/>
              <a:cs typeface="+mn-cs"/>
            </a:rPr>
            <a:t>กับปริมาณน้ำฝนที่คำนวณได้</a:t>
          </a:r>
          <a:endParaRPr lang="th-TH"/>
        </a:p>
        <a:p xmlns:a="http://schemas.openxmlformats.org/drawingml/2006/main">
          <a:endParaRPr lang="th-TH" sz="1100">
            <a:latin typeface="+mn-lt"/>
            <a:ea typeface="+mn-ea"/>
            <a:cs typeface="+mn-cs"/>
          </a:endParaRPr>
        </a:p>
      </cdr:txBody>
    </cdr:sp>
  </cdr:relSizeAnchor>
  <cdr:relSizeAnchor xmlns:cdr="http://schemas.openxmlformats.org/drawingml/2006/chartDrawing">
    <cdr:from>
      <cdr:x>0.83167</cdr:x>
      <cdr:y>0.13735</cdr:y>
    </cdr:from>
    <cdr:to>
      <cdr:x>0.94605</cdr:x>
      <cdr:y>0.25894</cdr:y>
    </cdr:to>
    <cdr:sp macro="" textlink="">
      <cdr:nvSpPr>
        <cdr:cNvPr id="88" name="TextBox 87"/>
        <cdr:cNvSpPr txBox="1"/>
      </cdr:nvSpPr>
      <cdr:spPr>
        <a:xfrm xmlns:a="http://schemas.openxmlformats.org/drawingml/2006/main" rot="18930970">
          <a:off x="6648450" y="103292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h-TH" sz="1100">
              <a:latin typeface="+mn-lt"/>
              <a:ea typeface="+mn-ea"/>
              <a:cs typeface="+mn-cs"/>
            </a:rPr>
            <a:t>เส้นสมมาตร</a:t>
          </a:r>
          <a:endParaRPr lang="th-TH"/>
        </a:p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0.38668</cdr:x>
      <cdr:y>0.10587</cdr:y>
    </cdr:from>
    <cdr:to>
      <cdr:x>0.44195</cdr:x>
      <cdr:y>0.14043</cdr:y>
    </cdr:to>
    <cdr:sp macro="" textlink="">
      <cdr:nvSpPr>
        <cdr:cNvPr id="90" name="TextBox 12"/>
        <cdr:cNvSpPr txBox="1"/>
      </cdr:nvSpPr>
      <cdr:spPr>
        <a:xfrm xmlns:a="http://schemas.openxmlformats.org/drawingml/2006/main">
          <a:off x="3096731" y="804451"/>
          <a:ext cx="442622" cy="26257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th-TH" sz="1100"/>
            <a:t>ส.ค.</a:t>
          </a:r>
        </a:p>
      </cdr:txBody>
    </cdr:sp>
  </cdr:relSizeAnchor>
  <cdr:relSizeAnchor xmlns:cdr="http://schemas.openxmlformats.org/drawingml/2006/chartDrawing">
    <cdr:from>
      <cdr:x>0.43879</cdr:x>
      <cdr:y>0.10587</cdr:y>
    </cdr:from>
    <cdr:to>
      <cdr:x>0.49406</cdr:x>
      <cdr:y>0.14043</cdr:y>
    </cdr:to>
    <cdr:sp macro="" textlink="">
      <cdr:nvSpPr>
        <cdr:cNvPr id="91" name="TextBox 12"/>
        <cdr:cNvSpPr txBox="1"/>
      </cdr:nvSpPr>
      <cdr:spPr>
        <a:xfrm xmlns:a="http://schemas.openxmlformats.org/drawingml/2006/main">
          <a:off x="3514055" y="804451"/>
          <a:ext cx="442622" cy="262572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th-TH" sz="1100"/>
            <a:t>ส.ค.</a:t>
          </a:r>
        </a:p>
      </cdr:txBody>
    </cdr:sp>
  </cdr:relSizeAnchor>
  <cdr:relSizeAnchor xmlns:cdr="http://schemas.openxmlformats.org/drawingml/2006/chartDrawing">
    <cdr:from>
      <cdr:x>0.38942</cdr:x>
      <cdr:y>0.13089</cdr:y>
    </cdr:from>
    <cdr:to>
      <cdr:x>0.44469</cdr:x>
      <cdr:y>0.16545</cdr:y>
    </cdr:to>
    <cdr:sp macro="" textlink="">
      <cdr:nvSpPr>
        <cdr:cNvPr id="92" name="TextBox 12"/>
        <cdr:cNvSpPr txBox="1"/>
      </cdr:nvSpPr>
      <cdr:spPr>
        <a:xfrm xmlns:a="http://schemas.openxmlformats.org/drawingml/2006/main">
          <a:off x="3118674" y="994564"/>
          <a:ext cx="442622" cy="262572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th-TH" sz="1100"/>
            <a:t>ส.ค.</a:t>
          </a:r>
        </a:p>
      </cdr:txBody>
    </cdr:sp>
  </cdr:relSizeAnchor>
  <cdr:relSizeAnchor xmlns:cdr="http://schemas.openxmlformats.org/drawingml/2006/chartDrawing">
    <cdr:from>
      <cdr:x>0.30441</cdr:x>
      <cdr:y>0.17036</cdr:y>
    </cdr:from>
    <cdr:to>
      <cdr:x>0.35968</cdr:x>
      <cdr:y>0.20492</cdr:y>
    </cdr:to>
    <cdr:sp macro="" textlink="">
      <cdr:nvSpPr>
        <cdr:cNvPr id="93" name="TextBox 12"/>
        <cdr:cNvSpPr txBox="1"/>
      </cdr:nvSpPr>
      <cdr:spPr>
        <a:xfrm xmlns:a="http://schemas.openxmlformats.org/drawingml/2006/main">
          <a:off x="2437871" y="1294476"/>
          <a:ext cx="442622" cy="262572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th-TH" sz="1100"/>
            <a:t>ส.ค.</a:t>
          </a:r>
        </a:p>
      </cdr:txBody>
    </cdr:sp>
  </cdr:relSizeAnchor>
  <cdr:relSizeAnchor xmlns:cdr="http://schemas.openxmlformats.org/drawingml/2006/chartDrawing">
    <cdr:from>
      <cdr:x>0.362</cdr:x>
      <cdr:y>0.25409</cdr:y>
    </cdr:from>
    <cdr:to>
      <cdr:x>0.41727</cdr:x>
      <cdr:y>0.28865</cdr:y>
    </cdr:to>
    <cdr:sp macro="" textlink="">
      <cdr:nvSpPr>
        <cdr:cNvPr id="94" name="TextBox 12"/>
        <cdr:cNvSpPr txBox="1"/>
      </cdr:nvSpPr>
      <cdr:spPr>
        <a:xfrm xmlns:a="http://schemas.openxmlformats.org/drawingml/2006/main">
          <a:off x="2899081" y="1930697"/>
          <a:ext cx="442622" cy="262572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th-TH" sz="1100"/>
            <a:t>ส.ค.</a:t>
          </a:r>
        </a:p>
      </cdr:txBody>
    </cdr:sp>
  </cdr:relSizeAnchor>
  <cdr:relSizeAnchor xmlns:cdr="http://schemas.openxmlformats.org/drawingml/2006/chartDrawing">
    <cdr:from>
      <cdr:x>0.25504</cdr:x>
      <cdr:y>0.26853</cdr:y>
    </cdr:from>
    <cdr:to>
      <cdr:x>0.31031</cdr:x>
      <cdr:y>0.30309</cdr:y>
    </cdr:to>
    <cdr:sp macro="" textlink="">
      <cdr:nvSpPr>
        <cdr:cNvPr id="95" name="TextBox 12"/>
        <cdr:cNvSpPr txBox="1"/>
      </cdr:nvSpPr>
      <cdr:spPr>
        <a:xfrm xmlns:a="http://schemas.openxmlformats.org/drawingml/2006/main">
          <a:off x="2042491" y="2040418"/>
          <a:ext cx="442622" cy="262572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th-TH" sz="1100"/>
            <a:t>ส.ค.</a:t>
          </a:r>
        </a:p>
      </cdr:txBody>
    </cdr:sp>
  </cdr:relSizeAnchor>
  <cdr:relSizeAnchor xmlns:cdr="http://schemas.openxmlformats.org/drawingml/2006/chartDrawing">
    <cdr:from>
      <cdr:x>0.17826</cdr:x>
      <cdr:y>0.30895</cdr:y>
    </cdr:from>
    <cdr:to>
      <cdr:x>0.23353</cdr:x>
      <cdr:y>0.34351</cdr:y>
    </cdr:to>
    <cdr:sp macro="" textlink="">
      <cdr:nvSpPr>
        <cdr:cNvPr id="96" name="TextBox 12"/>
        <cdr:cNvSpPr txBox="1"/>
      </cdr:nvSpPr>
      <cdr:spPr>
        <a:xfrm xmlns:a="http://schemas.openxmlformats.org/drawingml/2006/main">
          <a:off x="1427597" y="2347549"/>
          <a:ext cx="442622" cy="262572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th-TH" sz="1100"/>
            <a:t>ส.ค.</a:t>
          </a:r>
        </a:p>
      </cdr:txBody>
    </cdr:sp>
  </cdr:relSizeAnchor>
  <cdr:relSizeAnchor xmlns:cdr="http://schemas.openxmlformats.org/drawingml/2006/chartDrawing">
    <cdr:from>
      <cdr:x>0.30754</cdr:x>
      <cdr:y>0.34583</cdr:y>
    </cdr:from>
    <cdr:to>
      <cdr:x>0.3628</cdr:x>
      <cdr:y>0.38038</cdr:y>
    </cdr:to>
    <cdr:sp macro="" textlink="">
      <cdr:nvSpPr>
        <cdr:cNvPr id="98" name="TextBox 12"/>
        <cdr:cNvSpPr txBox="1"/>
      </cdr:nvSpPr>
      <cdr:spPr>
        <a:xfrm xmlns:a="http://schemas.openxmlformats.org/drawingml/2006/main">
          <a:off x="2462902" y="2627760"/>
          <a:ext cx="442622" cy="262572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th-TH" sz="1100"/>
            <a:t>ส.ค.</a:t>
          </a:r>
        </a:p>
      </cdr:txBody>
    </cdr:sp>
  </cdr:relSizeAnchor>
  <cdr:relSizeAnchor xmlns:cdr="http://schemas.openxmlformats.org/drawingml/2006/chartDrawing">
    <cdr:from>
      <cdr:x>0.2523</cdr:x>
      <cdr:y>0.37921</cdr:y>
    </cdr:from>
    <cdr:to>
      <cdr:x>0.30757</cdr:x>
      <cdr:y>0.41377</cdr:y>
    </cdr:to>
    <cdr:sp macro="" textlink="">
      <cdr:nvSpPr>
        <cdr:cNvPr id="99" name="TextBox 12"/>
        <cdr:cNvSpPr txBox="1"/>
      </cdr:nvSpPr>
      <cdr:spPr>
        <a:xfrm xmlns:a="http://schemas.openxmlformats.org/drawingml/2006/main">
          <a:off x="2020547" y="2881418"/>
          <a:ext cx="442622" cy="262572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th-TH" sz="1100"/>
            <a:t>ส.ค.</a:t>
          </a:r>
        </a:p>
      </cdr:txBody>
    </cdr:sp>
  </cdr:relSizeAnchor>
  <cdr:relSizeAnchor xmlns:cdr="http://schemas.openxmlformats.org/drawingml/2006/chartDrawing">
    <cdr:from>
      <cdr:x>0.35932</cdr:x>
      <cdr:y>0.37887</cdr:y>
    </cdr:from>
    <cdr:to>
      <cdr:x>0.41459</cdr:x>
      <cdr:y>0.41343</cdr:y>
    </cdr:to>
    <cdr:sp macro="" textlink="">
      <cdr:nvSpPr>
        <cdr:cNvPr id="100" name="TextBox 12"/>
        <cdr:cNvSpPr txBox="1"/>
      </cdr:nvSpPr>
      <cdr:spPr>
        <a:xfrm xmlns:a="http://schemas.openxmlformats.org/drawingml/2006/main">
          <a:off x="2877613" y="2878834"/>
          <a:ext cx="442622" cy="262572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th-TH" sz="1100"/>
            <a:t>ส.ค.</a:t>
          </a:r>
        </a:p>
      </cdr:txBody>
    </cdr:sp>
  </cdr:relSizeAnchor>
  <cdr:relSizeAnchor xmlns:cdr="http://schemas.openxmlformats.org/drawingml/2006/chartDrawing">
    <cdr:from>
      <cdr:x>0.35936</cdr:x>
      <cdr:y>0.35573</cdr:y>
    </cdr:from>
    <cdr:to>
      <cdr:x>0.41463</cdr:x>
      <cdr:y>0.39028</cdr:y>
    </cdr:to>
    <cdr:sp macro="" textlink="">
      <cdr:nvSpPr>
        <cdr:cNvPr id="101" name="TextBox 12"/>
        <cdr:cNvSpPr txBox="1"/>
      </cdr:nvSpPr>
      <cdr:spPr>
        <a:xfrm xmlns:a="http://schemas.openxmlformats.org/drawingml/2006/main">
          <a:off x="2877945" y="2702983"/>
          <a:ext cx="442622" cy="262572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th-TH" sz="1100"/>
            <a:t>ส.ค.</a:t>
          </a:r>
        </a:p>
      </cdr:txBody>
    </cdr:sp>
  </cdr:relSizeAnchor>
  <cdr:relSizeAnchor xmlns:cdr="http://schemas.openxmlformats.org/drawingml/2006/chartDrawing">
    <cdr:from>
      <cdr:x>0.41397</cdr:x>
      <cdr:y>0.23211</cdr:y>
    </cdr:from>
    <cdr:to>
      <cdr:x>0.52806</cdr:x>
      <cdr:y>0.35222</cdr:y>
    </cdr:to>
    <cdr:sp macro="" textlink="">
      <cdr:nvSpPr>
        <cdr:cNvPr id="102" name="TextBox 101"/>
        <cdr:cNvSpPr txBox="1"/>
      </cdr:nvSpPr>
      <cdr:spPr>
        <a:xfrm xmlns:a="http://schemas.openxmlformats.org/drawingml/2006/main">
          <a:off x="3315307" y="1763692"/>
          <a:ext cx="913691" cy="91265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th-TH" sz="1100"/>
            <a:t>ก.ค.</a:t>
          </a:r>
        </a:p>
      </cdr:txBody>
    </cdr:sp>
  </cdr:relSizeAnchor>
  <cdr:relSizeAnchor xmlns:cdr="http://schemas.openxmlformats.org/drawingml/2006/chartDrawing">
    <cdr:from>
      <cdr:x>0.28055</cdr:x>
      <cdr:y>0.41871</cdr:y>
    </cdr:from>
    <cdr:to>
      <cdr:x>0.30727</cdr:x>
      <cdr:y>0.45431</cdr:y>
    </cdr:to>
    <cdr:sp macro="" textlink="">
      <cdr:nvSpPr>
        <cdr:cNvPr id="103" name="TextBox 1"/>
        <cdr:cNvSpPr txBox="1"/>
      </cdr:nvSpPr>
      <cdr:spPr>
        <a:xfrm xmlns:a="http://schemas.openxmlformats.org/drawingml/2006/main">
          <a:off x="2246786" y="3181579"/>
          <a:ext cx="213988" cy="27050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th-TH" sz="1100"/>
            <a:t>ก.ค.</a:t>
          </a:r>
        </a:p>
      </cdr:txBody>
    </cdr:sp>
  </cdr:relSizeAnchor>
  <cdr:relSizeAnchor xmlns:cdr="http://schemas.openxmlformats.org/drawingml/2006/chartDrawing">
    <cdr:from>
      <cdr:x>0.3893</cdr:x>
      <cdr:y>0.3444</cdr:y>
    </cdr:from>
    <cdr:to>
      <cdr:x>0.41602</cdr:x>
      <cdr:y>0.38001</cdr:y>
    </cdr:to>
    <cdr:sp macro="" textlink="">
      <cdr:nvSpPr>
        <cdr:cNvPr id="104" name="TextBox 1"/>
        <cdr:cNvSpPr txBox="1"/>
      </cdr:nvSpPr>
      <cdr:spPr>
        <a:xfrm xmlns:a="http://schemas.openxmlformats.org/drawingml/2006/main">
          <a:off x="3117729" y="2616905"/>
          <a:ext cx="213987" cy="27058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th-TH" sz="1100"/>
            <a:t>ก.ค.</a:t>
          </a:r>
        </a:p>
      </cdr:txBody>
    </cdr:sp>
  </cdr:relSizeAnchor>
  <cdr:relSizeAnchor xmlns:cdr="http://schemas.openxmlformats.org/drawingml/2006/chartDrawing">
    <cdr:from>
      <cdr:x>0.43239</cdr:x>
      <cdr:y>0.65447</cdr:y>
    </cdr:from>
    <cdr:to>
      <cdr:x>0.47221</cdr:x>
      <cdr:y>0.69012</cdr:y>
    </cdr:to>
    <cdr:sp macro="" textlink="">
      <cdr:nvSpPr>
        <cdr:cNvPr id="105" name="TextBox 13"/>
        <cdr:cNvSpPr txBox="1"/>
      </cdr:nvSpPr>
      <cdr:spPr>
        <a:xfrm xmlns:a="http://schemas.openxmlformats.org/drawingml/2006/main">
          <a:off x="3465635" y="4982309"/>
          <a:ext cx="319190" cy="27135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en-US" sz="1100"/>
            <a:t>D</a:t>
          </a:r>
          <a:r>
            <a:rPr lang="en-US" sz="1100" baseline="-25000"/>
            <a:t>1</a:t>
          </a:r>
          <a:endParaRPr lang="th-TH" sz="1100" baseline="-25000"/>
        </a:p>
      </cdr:txBody>
    </cdr:sp>
  </cdr:relSizeAnchor>
  <cdr:relSizeAnchor xmlns:cdr="http://schemas.openxmlformats.org/drawingml/2006/chartDrawing">
    <cdr:from>
      <cdr:x>0.34002</cdr:x>
      <cdr:y>0.63176</cdr:y>
    </cdr:from>
    <cdr:to>
      <cdr:x>0.37984</cdr:x>
      <cdr:y>0.66741</cdr:y>
    </cdr:to>
    <cdr:sp macro="" textlink="">
      <cdr:nvSpPr>
        <cdr:cNvPr id="106" name="TextBox 13"/>
        <cdr:cNvSpPr txBox="1"/>
      </cdr:nvSpPr>
      <cdr:spPr>
        <a:xfrm xmlns:a="http://schemas.openxmlformats.org/drawingml/2006/main">
          <a:off x="2711824" y="4706472"/>
          <a:ext cx="317611" cy="26554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en-US" sz="1100"/>
            <a:t>D</a:t>
          </a:r>
          <a:r>
            <a:rPr lang="en-US" sz="1100" baseline="-25000"/>
            <a:t>1</a:t>
          </a:r>
          <a:endParaRPr lang="th-TH" sz="1100" baseline="-25000"/>
        </a:p>
      </cdr:txBody>
    </cdr:sp>
  </cdr:relSizeAnchor>
  <cdr:relSizeAnchor xmlns:cdr="http://schemas.openxmlformats.org/drawingml/2006/chartDrawing">
    <cdr:from>
      <cdr:x>0.32597</cdr:x>
      <cdr:y>0.66485</cdr:y>
    </cdr:from>
    <cdr:to>
      <cdr:x>0.36599</cdr:x>
      <cdr:y>0.70128</cdr:y>
    </cdr:to>
    <cdr:sp macro="" textlink="">
      <cdr:nvSpPr>
        <cdr:cNvPr id="109" name="TextBox 13"/>
        <cdr:cNvSpPr txBox="1"/>
      </cdr:nvSpPr>
      <cdr:spPr>
        <a:xfrm xmlns:a="http://schemas.openxmlformats.org/drawingml/2006/main">
          <a:off x="2599764" y="4953001"/>
          <a:ext cx="319190" cy="271356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/>
            <a:t>D</a:t>
          </a:r>
          <a:r>
            <a:rPr lang="en-US" sz="1100" baseline="-25000"/>
            <a:t>1</a:t>
          </a:r>
          <a:endParaRPr lang="th-TH" sz="1100" baseline="-25000"/>
        </a:p>
      </cdr:txBody>
    </cdr:sp>
  </cdr:relSizeAnchor>
  <cdr:relSizeAnchor xmlns:cdr="http://schemas.openxmlformats.org/drawingml/2006/chartDrawing">
    <cdr:from>
      <cdr:x>0.19952</cdr:x>
      <cdr:y>0.60168</cdr:y>
    </cdr:from>
    <cdr:to>
      <cdr:x>0.23954</cdr:x>
      <cdr:y>0.6381</cdr:y>
    </cdr:to>
    <cdr:sp macro="" textlink="">
      <cdr:nvSpPr>
        <cdr:cNvPr id="110" name="TextBox 13"/>
        <cdr:cNvSpPr txBox="1"/>
      </cdr:nvSpPr>
      <cdr:spPr>
        <a:xfrm xmlns:a="http://schemas.openxmlformats.org/drawingml/2006/main">
          <a:off x="1591235" y="4482352"/>
          <a:ext cx="319190" cy="27135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en-US" sz="1100"/>
            <a:t>D</a:t>
          </a:r>
          <a:r>
            <a:rPr lang="en-US" sz="1100" baseline="-25000"/>
            <a:t>1</a:t>
          </a:r>
          <a:endParaRPr lang="th-TH" sz="1100" baseline="-25000"/>
        </a:p>
      </cdr:txBody>
    </cdr:sp>
  </cdr:relSizeAnchor>
  <cdr:relSizeAnchor xmlns:cdr="http://schemas.openxmlformats.org/drawingml/2006/chartDrawing">
    <cdr:from>
      <cdr:x>0.41168</cdr:x>
      <cdr:y>0.53098</cdr:y>
    </cdr:from>
    <cdr:to>
      <cdr:x>0.4517</cdr:x>
      <cdr:y>0.5674</cdr:y>
    </cdr:to>
    <cdr:sp macro="" textlink="">
      <cdr:nvSpPr>
        <cdr:cNvPr id="112" name="TextBox 13"/>
        <cdr:cNvSpPr txBox="1"/>
      </cdr:nvSpPr>
      <cdr:spPr>
        <a:xfrm xmlns:a="http://schemas.openxmlformats.org/drawingml/2006/main">
          <a:off x="3283323" y="3955677"/>
          <a:ext cx="319190" cy="27135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en-US" sz="1100"/>
            <a:t>D</a:t>
          </a:r>
          <a:r>
            <a:rPr lang="en-US" sz="1100" baseline="-25000"/>
            <a:t>2</a:t>
          </a:r>
          <a:endParaRPr lang="th-TH" sz="1100" baseline="-25000"/>
        </a:p>
      </cdr:txBody>
    </cdr:sp>
  </cdr:relSizeAnchor>
  <cdr:relSizeAnchor xmlns:cdr="http://schemas.openxmlformats.org/drawingml/2006/chartDrawing">
    <cdr:from>
      <cdr:x>0.45102</cdr:x>
      <cdr:y>0.54602</cdr:y>
    </cdr:from>
    <cdr:to>
      <cdr:x>0.49104</cdr:x>
      <cdr:y>0.58245</cdr:y>
    </cdr:to>
    <cdr:sp macro="" textlink="">
      <cdr:nvSpPr>
        <cdr:cNvPr id="113" name="TextBox 13"/>
        <cdr:cNvSpPr txBox="1"/>
      </cdr:nvSpPr>
      <cdr:spPr>
        <a:xfrm xmlns:a="http://schemas.openxmlformats.org/drawingml/2006/main">
          <a:off x="3597089" y="4067736"/>
          <a:ext cx="319190" cy="27135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/>
            <a:t>D</a:t>
          </a:r>
          <a:r>
            <a:rPr lang="en-US" sz="1100" baseline="-25000"/>
            <a:t>2</a:t>
          </a:r>
          <a:endParaRPr lang="th-TH" sz="1100" baseline="-25000"/>
        </a:p>
      </cdr:txBody>
    </cdr:sp>
  </cdr:relSizeAnchor>
  <cdr:relSizeAnchor xmlns:cdr="http://schemas.openxmlformats.org/drawingml/2006/chartDrawing">
    <cdr:from>
      <cdr:x>0.3611</cdr:x>
      <cdr:y>0.55956</cdr:y>
    </cdr:from>
    <cdr:to>
      <cdr:x>0.40112</cdr:x>
      <cdr:y>0.59598</cdr:y>
    </cdr:to>
    <cdr:sp macro="" textlink="">
      <cdr:nvSpPr>
        <cdr:cNvPr id="114" name="TextBox 13"/>
        <cdr:cNvSpPr txBox="1"/>
      </cdr:nvSpPr>
      <cdr:spPr>
        <a:xfrm xmlns:a="http://schemas.openxmlformats.org/drawingml/2006/main">
          <a:off x="2879910" y="4168589"/>
          <a:ext cx="319190" cy="27135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/>
            <a:t>D</a:t>
          </a:r>
          <a:r>
            <a:rPr lang="en-US" sz="1100" baseline="-25000"/>
            <a:t>2</a:t>
          </a:r>
          <a:endParaRPr lang="th-TH" sz="1100" baseline="-25000"/>
        </a:p>
      </cdr:txBody>
    </cdr:sp>
  </cdr:relSizeAnchor>
  <cdr:relSizeAnchor xmlns:cdr="http://schemas.openxmlformats.org/drawingml/2006/chartDrawing">
    <cdr:from>
      <cdr:x>0.02641</cdr:x>
      <cdr:y>0.02435</cdr:y>
    </cdr:from>
    <cdr:to>
      <cdr:x>0.98023</cdr:x>
      <cdr:y>0.99096</cdr:y>
    </cdr:to>
    <cdr:sp macro="" textlink="">
      <cdr:nvSpPr>
        <cdr:cNvPr id="3" name="ตัวเชื่อมต่อตรง 6"/>
        <cdr:cNvSpPr/>
      </cdr:nvSpPr>
      <cdr:spPr>
        <a:xfrm xmlns:a="http://schemas.openxmlformats.org/drawingml/2006/main" rot="10800000" flipV="1">
          <a:off x="211125" y="183121"/>
          <a:ext cx="7624947" cy="7269265"/>
        </a:xfrm>
        <a:prstGeom xmlns:a="http://schemas.openxmlformats.org/drawingml/2006/main" prst="line">
          <a:avLst/>
        </a:prstGeom>
        <a:ln xmlns:a="http://schemas.openxmlformats.org/drawingml/2006/main">
          <a:prstDash val="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0.50486</cdr:x>
      <cdr:y>0.50701</cdr:y>
    </cdr:from>
    <cdr:to>
      <cdr:x>0.97729</cdr:x>
      <cdr:y>0.9886</cdr:y>
    </cdr:to>
    <cdr:sp macro="" textlink="">
      <cdr:nvSpPr>
        <cdr:cNvPr id="11" name="ตัวเชื่อมต่อตรง 8"/>
        <cdr:cNvSpPr/>
      </cdr:nvSpPr>
      <cdr:spPr>
        <a:xfrm xmlns:a="http://schemas.openxmlformats.org/drawingml/2006/main">
          <a:off x="4039979" y="3859709"/>
          <a:ext cx="3780468" cy="3666195"/>
        </a:xfrm>
        <a:prstGeom xmlns:a="http://schemas.openxmlformats.org/drawingml/2006/main" prst="line">
          <a:avLst/>
        </a:prstGeom>
        <a:ln xmlns:a="http://schemas.openxmlformats.org/drawingml/2006/main">
          <a:prstDash val="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0.19175</cdr:x>
      <cdr:y>0.55841</cdr:y>
    </cdr:from>
    <cdr:to>
      <cdr:x>0.48093</cdr:x>
      <cdr:y>0.85974</cdr:y>
    </cdr:to>
    <cdr:sp macro="" textlink="">
      <cdr:nvSpPr>
        <cdr:cNvPr id="13" name="ตัวเชื่อมต่อตรง 14"/>
        <cdr:cNvSpPr/>
      </cdr:nvSpPr>
      <cdr:spPr>
        <a:xfrm xmlns:a="http://schemas.openxmlformats.org/drawingml/2006/main" rot="5400000">
          <a:off x="1547505" y="4179063"/>
          <a:ext cx="2265607" cy="230446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0.22686</cdr:x>
      <cdr:y>0.6056</cdr:y>
    </cdr:from>
    <cdr:to>
      <cdr:x>0.47615</cdr:x>
      <cdr:y>0.87374</cdr:y>
    </cdr:to>
    <cdr:sp macro="" textlink="">
      <cdr:nvSpPr>
        <cdr:cNvPr id="56" name="ตัวเชื่อมต่อตรง 16"/>
        <cdr:cNvSpPr/>
      </cdr:nvSpPr>
      <cdr:spPr>
        <a:xfrm xmlns:a="http://schemas.openxmlformats.org/drawingml/2006/main" rot="5400000">
          <a:off x="1793119" y="4568094"/>
          <a:ext cx="2016061" cy="1986581"/>
        </a:xfrm>
        <a:prstGeom xmlns:a="http://schemas.openxmlformats.org/drawingml/2006/main" prst="line">
          <a:avLst/>
        </a:prstGeom>
        <a:ln xmlns:a="http://schemas.openxmlformats.org/drawingml/2006/main">
          <a:prstDash val="dash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0.26491</cdr:x>
      <cdr:y>0.66178</cdr:y>
    </cdr:from>
    <cdr:to>
      <cdr:x>0.47496</cdr:x>
      <cdr:y>0.89485</cdr:y>
    </cdr:to>
    <cdr:sp macro="" textlink="">
      <cdr:nvSpPr>
        <cdr:cNvPr id="57" name="ตัวเชื่อมต่อตรง 18"/>
        <cdr:cNvSpPr/>
      </cdr:nvSpPr>
      <cdr:spPr>
        <a:xfrm xmlns:a="http://schemas.openxmlformats.org/drawingml/2006/main" rot="5400000">
          <a:off x="2071817" y="5015020"/>
          <a:ext cx="1752363" cy="167383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0.16512</cdr:x>
      <cdr:y>0.01962</cdr:y>
    </cdr:from>
    <cdr:to>
      <cdr:x>0.47444</cdr:x>
      <cdr:y>0.41331</cdr:y>
    </cdr:to>
    <cdr:sp macro="" textlink="">
      <cdr:nvSpPr>
        <cdr:cNvPr id="58" name="รูปแบบอิสระ 25"/>
        <cdr:cNvSpPr/>
      </cdr:nvSpPr>
      <cdr:spPr>
        <a:xfrm xmlns:a="http://schemas.openxmlformats.org/drawingml/2006/main">
          <a:off x="1321236" y="149986"/>
          <a:ext cx="2475076" cy="3009572"/>
        </a:xfrm>
        <a:custGeom xmlns:a="http://schemas.openxmlformats.org/drawingml/2006/main">
          <a:avLst/>
          <a:gdLst>
            <a:gd name="connsiteX0" fmla="*/ 2363787 w 2363787"/>
            <a:gd name="connsiteY0" fmla="*/ 0 h 2936875"/>
            <a:gd name="connsiteX1" fmla="*/ 2116137 w 2363787"/>
            <a:gd name="connsiteY1" fmla="*/ 800100 h 2936875"/>
            <a:gd name="connsiteX2" fmla="*/ 1668462 w 2363787"/>
            <a:gd name="connsiteY2" fmla="*/ 1609725 h 2936875"/>
            <a:gd name="connsiteX3" fmla="*/ 982662 w 2363787"/>
            <a:gd name="connsiteY3" fmla="*/ 2314575 h 2936875"/>
            <a:gd name="connsiteX4" fmla="*/ 563562 w 2363787"/>
            <a:gd name="connsiteY4" fmla="*/ 2657475 h 2936875"/>
            <a:gd name="connsiteX5" fmla="*/ 87312 w 2363787"/>
            <a:gd name="connsiteY5" fmla="*/ 2895600 h 2936875"/>
            <a:gd name="connsiteX6" fmla="*/ 39687 w 2363787"/>
            <a:gd name="connsiteY6" fmla="*/ 2905125 h 2936875"/>
            <a:gd name="connsiteX0" fmla="*/ 2363787 w 2363787"/>
            <a:gd name="connsiteY0" fmla="*/ 0 h 2936875"/>
            <a:gd name="connsiteX1" fmla="*/ 2116137 w 2363787"/>
            <a:gd name="connsiteY1" fmla="*/ 800100 h 2936875"/>
            <a:gd name="connsiteX2" fmla="*/ 1668462 w 2363787"/>
            <a:gd name="connsiteY2" fmla="*/ 1609725 h 2936875"/>
            <a:gd name="connsiteX3" fmla="*/ 1001712 w 2363787"/>
            <a:gd name="connsiteY3" fmla="*/ 2333625 h 2936875"/>
            <a:gd name="connsiteX4" fmla="*/ 563562 w 2363787"/>
            <a:gd name="connsiteY4" fmla="*/ 2657475 h 2936875"/>
            <a:gd name="connsiteX5" fmla="*/ 87312 w 2363787"/>
            <a:gd name="connsiteY5" fmla="*/ 2895600 h 2936875"/>
            <a:gd name="connsiteX6" fmla="*/ 39687 w 2363787"/>
            <a:gd name="connsiteY6" fmla="*/ 2905125 h 2936875"/>
            <a:gd name="connsiteX0" fmla="*/ 2363787 w 2363787"/>
            <a:gd name="connsiteY0" fmla="*/ 0 h 2936875"/>
            <a:gd name="connsiteX1" fmla="*/ 2116137 w 2363787"/>
            <a:gd name="connsiteY1" fmla="*/ 800100 h 2936875"/>
            <a:gd name="connsiteX2" fmla="*/ 1668462 w 2363787"/>
            <a:gd name="connsiteY2" fmla="*/ 1609725 h 2936875"/>
            <a:gd name="connsiteX3" fmla="*/ 1001712 w 2363787"/>
            <a:gd name="connsiteY3" fmla="*/ 2333625 h 2936875"/>
            <a:gd name="connsiteX4" fmla="*/ 563562 w 2363787"/>
            <a:gd name="connsiteY4" fmla="*/ 2657475 h 2936875"/>
            <a:gd name="connsiteX5" fmla="*/ 87312 w 2363787"/>
            <a:gd name="connsiteY5" fmla="*/ 2895600 h 2936875"/>
            <a:gd name="connsiteX6" fmla="*/ 39687 w 2363787"/>
            <a:gd name="connsiteY6" fmla="*/ 2905125 h 2936875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  <a:cxn ang="0">
              <a:pos x="connsiteX2" y="connsiteY2"/>
            </a:cxn>
            <a:cxn ang="0">
              <a:pos x="connsiteX3" y="connsiteY3"/>
            </a:cxn>
            <a:cxn ang="0">
              <a:pos x="connsiteX4" y="connsiteY4"/>
            </a:cxn>
            <a:cxn ang="0">
              <a:pos x="connsiteX5" y="connsiteY5"/>
            </a:cxn>
            <a:cxn ang="0">
              <a:pos x="connsiteX6" y="connsiteY6"/>
            </a:cxn>
          </a:cxnLst>
          <a:rect l="l" t="t" r="r" b="b"/>
          <a:pathLst>
            <a:path w="2363787" h="2936875">
              <a:moveTo>
                <a:pt x="2363787" y="0"/>
              </a:moveTo>
              <a:cubicBezTo>
                <a:pt x="2297905" y="265906"/>
                <a:pt x="2232024" y="531813"/>
                <a:pt x="2116137" y="800100"/>
              </a:cubicBezTo>
              <a:cubicBezTo>
                <a:pt x="2000250" y="1068387"/>
                <a:pt x="1854199" y="1354138"/>
                <a:pt x="1668462" y="1609725"/>
              </a:cubicBezTo>
              <a:cubicBezTo>
                <a:pt x="1482725" y="1865312"/>
                <a:pt x="1223962" y="2178050"/>
                <a:pt x="1001712" y="2333625"/>
              </a:cubicBezTo>
              <a:cubicBezTo>
                <a:pt x="817562" y="2508250"/>
                <a:pt x="715962" y="2563813"/>
                <a:pt x="563562" y="2657475"/>
              </a:cubicBezTo>
              <a:cubicBezTo>
                <a:pt x="411162" y="2751137"/>
                <a:pt x="174625" y="2854325"/>
                <a:pt x="87312" y="2895600"/>
              </a:cubicBezTo>
              <a:cubicBezTo>
                <a:pt x="0" y="2936875"/>
                <a:pt x="19843" y="2921000"/>
                <a:pt x="39687" y="2905125"/>
              </a:cubicBezTo>
            </a:path>
          </a:pathLst>
        </a:custGeom>
      </cdr:spPr>
      <cdr:style>
        <a:lnRef xmlns:a="http://schemas.openxmlformats.org/drawingml/2006/main" idx="1">
          <a:schemeClr val="accent6"/>
        </a:lnRef>
        <a:fillRef xmlns:a="http://schemas.openxmlformats.org/drawingml/2006/main" idx="0">
          <a:schemeClr val="accent6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0.18194</cdr:x>
      <cdr:y>0.22391</cdr:y>
    </cdr:from>
    <cdr:to>
      <cdr:x>0.46198</cdr:x>
      <cdr:y>0.47885</cdr:y>
    </cdr:to>
    <cdr:sp macro="" textlink="">
      <cdr:nvSpPr>
        <cdr:cNvPr id="60" name="รูปแบบอิสระ 26"/>
        <cdr:cNvSpPr/>
      </cdr:nvSpPr>
      <cdr:spPr>
        <a:xfrm xmlns:a="http://schemas.openxmlformats.org/drawingml/2006/main">
          <a:off x="1455824" y="1711685"/>
          <a:ext cx="2240788" cy="1948895"/>
        </a:xfrm>
        <a:custGeom xmlns:a="http://schemas.openxmlformats.org/drawingml/2006/main">
          <a:avLst/>
          <a:gdLst>
            <a:gd name="connsiteX0" fmla="*/ 2139950 w 2139950"/>
            <a:gd name="connsiteY0" fmla="*/ 0 h 1901825"/>
            <a:gd name="connsiteX1" fmla="*/ 1930400 w 2139950"/>
            <a:gd name="connsiteY1" fmla="*/ 466725 h 1901825"/>
            <a:gd name="connsiteX2" fmla="*/ 1625600 w 2139950"/>
            <a:gd name="connsiteY2" fmla="*/ 866775 h 1901825"/>
            <a:gd name="connsiteX3" fmla="*/ 1235075 w 2139950"/>
            <a:gd name="connsiteY3" fmla="*/ 1257300 h 1901825"/>
            <a:gd name="connsiteX4" fmla="*/ 682625 w 2139950"/>
            <a:gd name="connsiteY4" fmla="*/ 1666875 h 1901825"/>
            <a:gd name="connsiteX5" fmla="*/ 101600 w 2139950"/>
            <a:gd name="connsiteY5" fmla="*/ 1866900 h 1901825"/>
            <a:gd name="connsiteX6" fmla="*/ 73025 w 2139950"/>
            <a:gd name="connsiteY6" fmla="*/ 1876425 h 1901825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  <a:cxn ang="0">
              <a:pos x="connsiteX2" y="connsiteY2"/>
            </a:cxn>
            <a:cxn ang="0">
              <a:pos x="connsiteX3" y="connsiteY3"/>
            </a:cxn>
            <a:cxn ang="0">
              <a:pos x="connsiteX4" y="connsiteY4"/>
            </a:cxn>
            <a:cxn ang="0">
              <a:pos x="connsiteX5" y="connsiteY5"/>
            </a:cxn>
            <a:cxn ang="0">
              <a:pos x="connsiteX6" y="connsiteY6"/>
            </a:cxn>
          </a:cxnLst>
          <a:rect l="l" t="t" r="r" b="b"/>
          <a:pathLst>
            <a:path w="2139950" h="1901825">
              <a:moveTo>
                <a:pt x="2139950" y="0"/>
              </a:moveTo>
              <a:cubicBezTo>
                <a:pt x="2078037" y="161131"/>
                <a:pt x="2016125" y="322263"/>
                <a:pt x="1930400" y="466725"/>
              </a:cubicBezTo>
              <a:cubicBezTo>
                <a:pt x="1844675" y="611187"/>
                <a:pt x="1741488" y="735013"/>
                <a:pt x="1625600" y="866775"/>
              </a:cubicBezTo>
              <a:cubicBezTo>
                <a:pt x="1509713" y="998538"/>
                <a:pt x="1392237" y="1123950"/>
                <a:pt x="1235075" y="1257300"/>
              </a:cubicBezTo>
              <a:cubicBezTo>
                <a:pt x="1077913" y="1390650"/>
                <a:pt x="871538" y="1565275"/>
                <a:pt x="682625" y="1666875"/>
              </a:cubicBezTo>
              <a:cubicBezTo>
                <a:pt x="493713" y="1768475"/>
                <a:pt x="203200" y="1831975"/>
                <a:pt x="101600" y="1866900"/>
              </a:cubicBezTo>
              <a:cubicBezTo>
                <a:pt x="0" y="1901825"/>
                <a:pt x="36512" y="1889125"/>
                <a:pt x="73025" y="1876425"/>
              </a:cubicBezTo>
            </a:path>
          </a:pathLst>
        </a:custGeom>
      </cdr:spPr>
      <cdr:style>
        <a:lnRef xmlns:a="http://schemas.openxmlformats.org/drawingml/2006/main" idx="1">
          <a:schemeClr val="accent6"/>
        </a:lnRef>
        <a:fillRef xmlns:a="http://schemas.openxmlformats.org/drawingml/2006/main" idx="0">
          <a:schemeClr val="accent6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0.31739</cdr:x>
      <cdr:y>0.2852</cdr:y>
    </cdr:from>
    <cdr:to>
      <cdr:x>0.47486</cdr:x>
      <cdr:y>0.49886</cdr:y>
    </cdr:to>
    <cdr:sp macro="" textlink="">
      <cdr:nvSpPr>
        <cdr:cNvPr id="61" name="รูปแบบอิสระ 30"/>
        <cdr:cNvSpPr/>
      </cdr:nvSpPr>
      <cdr:spPr>
        <a:xfrm xmlns:a="http://schemas.openxmlformats.org/drawingml/2006/main">
          <a:off x="2539650" y="2180218"/>
          <a:ext cx="1260023" cy="1633329"/>
        </a:xfrm>
        <a:custGeom xmlns:a="http://schemas.openxmlformats.org/drawingml/2006/main">
          <a:avLst/>
          <a:gdLst>
            <a:gd name="connsiteX0" fmla="*/ 1190625 w 1203325"/>
            <a:gd name="connsiteY0" fmla="*/ 0 h 1593850"/>
            <a:gd name="connsiteX1" fmla="*/ 1171575 w 1203325"/>
            <a:gd name="connsiteY1" fmla="*/ 123825 h 1593850"/>
            <a:gd name="connsiteX2" fmla="*/ 1000125 w 1203325"/>
            <a:gd name="connsiteY2" fmla="*/ 504825 h 1593850"/>
            <a:gd name="connsiteX3" fmla="*/ 800100 w 1203325"/>
            <a:gd name="connsiteY3" fmla="*/ 904875 h 1593850"/>
            <a:gd name="connsiteX4" fmla="*/ 600075 w 1203325"/>
            <a:gd name="connsiteY4" fmla="*/ 1162050 h 1593850"/>
            <a:gd name="connsiteX5" fmla="*/ 400050 w 1203325"/>
            <a:gd name="connsiteY5" fmla="*/ 1343025 h 1593850"/>
            <a:gd name="connsiteX6" fmla="*/ 161925 w 1203325"/>
            <a:gd name="connsiteY6" fmla="*/ 1514475 h 1593850"/>
            <a:gd name="connsiteX7" fmla="*/ 28575 w 1203325"/>
            <a:gd name="connsiteY7" fmla="*/ 1581150 h 1593850"/>
            <a:gd name="connsiteX8" fmla="*/ 0 w 1203325"/>
            <a:gd name="connsiteY8" fmla="*/ 1590675 h 1593850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  <a:cxn ang="0">
              <a:pos x="connsiteX2" y="connsiteY2"/>
            </a:cxn>
            <a:cxn ang="0">
              <a:pos x="connsiteX3" y="connsiteY3"/>
            </a:cxn>
            <a:cxn ang="0">
              <a:pos x="connsiteX4" y="connsiteY4"/>
            </a:cxn>
            <a:cxn ang="0">
              <a:pos x="connsiteX5" y="connsiteY5"/>
            </a:cxn>
            <a:cxn ang="0">
              <a:pos x="connsiteX6" y="connsiteY6"/>
            </a:cxn>
            <a:cxn ang="0">
              <a:pos x="connsiteX7" y="connsiteY7"/>
            </a:cxn>
            <a:cxn ang="0">
              <a:pos x="connsiteX8" y="connsiteY8"/>
            </a:cxn>
          </a:cxnLst>
          <a:rect l="l" t="t" r="r" b="b"/>
          <a:pathLst>
            <a:path w="1203325" h="1593850">
              <a:moveTo>
                <a:pt x="1190625" y="0"/>
              </a:moveTo>
              <a:cubicBezTo>
                <a:pt x="1196975" y="19844"/>
                <a:pt x="1203325" y="39688"/>
                <a:pt x="1171575" y="123825"/>
              </a:cubicBezTo>
              <a:cubicBezTo>
                <a:pt x="1139825" y="207963"/>
                <a:pt x="1062038" y="374650"/>
                <a:pt x="1000125" y="504825"/>
              </a:cubicBezTo>
              <a:cubicBezTo>
                <a:pt x="938213" y="635000"/>
                <a:pt x="866775" y="795338"/>
                <a:pt x="800100" y="904875"/>
              </a:cubicBezTo>
              <a:cubicBezTo>
                <a:pt x="733425" y="1014413"/>
                <a:pt x="666750" y="1089025"/>
                <a:pt x="600075" y="1162050"/>
              </a:cubicBezTo>
              <a:cubicBezTo>
                <a:pt x="533400" y="1235075"/>
                <a:pt x="473075" y="1284288"/>
                <a:pt x="400050" y="1343025"/>
              </a:cubicBezTo>
              <a:cubicBezTo>
                <a:pt x="327025" y="1401762"/>
                <a:pt x="223838" y="1474787"/>
                <a:pt x="161925" y="1514475"/>
              </a:cubicBezTo>
              <a:cubicBezTo>
                <a:pt x="100012" y="1554163"/>
                <a:pt x="55562" y="1568450"/>
                <a:pt x="28575" y="1581150"/>
              </a:cubicBezTo>
              <a:cubicBezTo>
                <a:pt x="1588" y="1593850"/>
                <a:pt x="794" y="1592262"/>
                <a:pt x="0" y="1590675"/>
              </a:cubicBezTo>
            </a:path>
          </a:pathLst>
        </a:custGeom>
      </cdr:spPr>
      <cdr:style>
        <a:lnRef xmlns:a="http://schemas.openxmlformats.org/drawingml/2006/main" idx="1">
          <a:schemeClr val="accent6"/>
        </a:lnRef>
        <a:fillRef xmlns:a="http://schemas.openxmlformats.org/drawingml/2006/main" idx="0">
          <a:schemeClr val="accent6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0.23118</cdr:x>
      <cdr:y>0.22264</cdr:y>
    </cdr:from>
    <cdr:to>
      <cdr:x>0.46572</cdr:x>
      <cdr:y>0.48311</cdr:y>
    </cdr:to>
    <cdr:sp macro="" textlink="">
      <cdr:nvSpPr>
        <cdr:cNvPr id="62" name="รูปแบบอิสระ 31"/>
        <cdr:cNvSpPr/>
      </cdr:nvSpPr>
      <cdr:spPr>
        <a:xfrm xmlns:a="http://schemas.openxmlformats.org/drawingml/2006/main">
          <a:off x="1849826" y="1701977"/>
          <a:ext cx="1876712" cy="1991169"/>
        </a:xfrm>
        <a:custGeom xmlns:a="http://schemas.openxmlformats.org/drawingml/2006/main">
          <a:avLst/>
          <a:gdLst>
            <a:gd name="connsiteX0" fmla="*/ 1792287 w 1792287"/>
            <a:gd name="connsiteY0" fmla="*/ 0 h 1943100"/>
            <a:gd name="connsiteX1" fmla="*/ 1716087 w 1792287"/>
            <a:gd name="connsiteY1" fmla="*/ 285750 h 1943100"/>
            <a:gd name="connsiteX2" fmla="*/ 1544637 w 1792287"/>
            <a:gd name="connsiteY2" fmla="*/ 685800 h 1943100"/>
            <a:gd name="connsiteX3" fmla="*/ 1316037 w 1792287"/>
            <a:gd name="connsiteY3" fmla="*/ 1009650 h 1943100"/>
            <a:gd name="connsiteX4" fmla="*/ 973137 w 1792287"/>
            <a:gd name="connsiteY4" fmla="*/ 1371600 h 1943100"/>
            <a:gd name="connsiteX5" fmla="*/ 687387 w 1792287"/>
            <a:gd name="connsiteY5" fmla="*/ 1628775 h 1943100"/>
            <a:gd name="connsiteX6" fmla="*/ 411162 w 1792287"/>
            <a:gd name="connsiteY6" fmla="*/ 1819275 h 1943100"/>
            <a:gd name="connsiteX7" fmla="*/ 58737 w 1792287"/>
            <a:gd name="connsiteY7" fmla="*/ 1924050 h 1943100"/>
            <a:gd name="connsiteX8" fmla="*/ 58737 w 1792287"/>
            <a:gd name="connsiteY8" fmla="*/ 1933575 h 1943100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  <a:cxn ang="0">
              <a:pos x="connsiteX2" y="connsiteY2"/>
            </a:cxn>
            <a:cxn ang="0">
              <a:pos x="connsiteX3" y="connsiteY3"/>
            </a:cxn>
            <a:cxn ang="0">
              <a:pos x="connsiteX4" y="connsiteY4"/>
            </a:cxn>
            <a:cxn ang="0">
              <a:pos x="connsiteX5" y="connsiteY5"/>
            </a:cxn>
            <a:cxn ang="0">
              <a:pos x="connsiteX6" y="connsiteY6"/>
            </a:cxn>
            <a:cxn ang="0">
              <a:pos x="connsiteX7" y="connsiteY7"/>
            </a:cxn>
            <a:cxn ang="0">
              <a:pos x="connsiteX8" y="connsiteY8"/>
            </a:cxn>
          </a:cxnLst>
          <a:rect l="l" t="t" r="r" b="b"/>
          <a:pathLst>
            <a:path w="1792287" h="1943100">
              <a:moveTo>
                <a:pt x="1792287" y="0"/>
              </a:moveTo>
              <a:cubicBezTo>
                <a:pt x="1774824" y="85725"/>
                <a:pt x="1757362" y="171450"/>
                <a:pt x="1716087" y="285750"/>
              </a:cubicBezTo>
              <a:cubicBezTo>
                <a:pt x="1674812" y="400050"/>
                <a:pt x="1611312" y="565150"/>
                <a:pt x="1544637" y="685800"/>
              </a:cubicBezTo>
              <a:cubicBezTo>
                <a:pt x="1477962" y="806450"/>
                <a:pt x="1411287" y="895350"/>
                <a:pt x="1316037" y="1009650"/>
              </a:cubicBezTo>
              <a:cubicBezTo>
                <a:pt x="1220787" y="1123950"/>
                <a:pt x="1077912" y="1268413"/>
                <a:pt x="973137" y="1371600"/>
              </a:cubicBezTo>
              <a:cubicBezTo>
                <a:pt x="868362" y="1474788"/>
                <a:pt x="781050" y="1554163"/>
                <a:pt x="687387" y="1628775"/>
              </a:cubicBezTo>
              <a:cubicBezTo>
                <a:pt x="593725" y="1703388"/>
                <a:pt x="515937" y="1770063"/>
                <a:pt x="411162" y="1819275"/>
              </a:cubicBezTo>
              <a:cubicBezTo>
                <a:pt x="306387" y="1868487"/>
                <a:pt x="117474" y="1905000"/>
                <a:pt x="58737" y="1924050"/>
              </a:cubicBezTo>
              <a:cubicBezTo>
                <a:pt x="0" y="1943100"/>
                <a:pt x="29368" y="1938337"/>
                <a:pt x="58737" y="1933575"/>
              </a:cubicBezTo>
            </a:path>
          </a:pathLst>
        </a:custGeom>
        <a:ln xmlns:a="http://schemas.openxmlformats.org/drawingml/2006/main">
          <a:prstDash val="dash"/>
        </a:ln>
      </cdr:spPr>
      <cdr:style>
        <a:lnRef xmlns:a="http://schemas.openxmlformats.org/drawingml/2006/main" idx="1">
          <a:schemeClr val="accent6"/>
        </a:lnRef>
        <a:fillRef xmlns:a="http://schemas.openxmlformats.org/drawingml/2006/main" idx="0">
          <a:schemeClr val="accent6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0.26005</cdr:x>
      <cdr:y>0.71805</cdr:y>
    </cdr:from>
    <cdr:to>
      <cdr:x>0.37971</cdr:x>
      <cdr:y>0.84063</cdr:y>
    </cdr:to>
    <cdr:sp macro="" textlink="">
      <cdr:nvSpPr>
        <cdr:cNvPr id="63" name="TextBox 32"/>
        <cdr:cNvSpPr txBox="1"/>
      </cdr:nvSpPr>
      <cdr:spPr>
        <a:xfrm xmlns:a="http://schemas.openxmlformats.org/drawingml/2006/main" rot="18803640">
          <a:off x="1987260" y="535651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0.25008</cdr:x>
      <cdr:y>0.66825</cdr:y>
    </cdr:from>
    <cdr:to>
      <cdr:x>0.36974</cdr:x>
      <cdr:y>0.79083</cdr:y>
    </cdr:to>
    <cdr:sp macro="" textlink="">
      <cdr:nvSpPr>
        <cdr:cNvPr id="65" name="TextBox 33"/>
        <cdr:cNvSpPr txBox="1"/>
      </cdr:nvSpPr>
      <cdr:spPr>
        <a:xfrm xmlns:a="http://schemas.openxmlformats.org/drawingml/2006/main" rot="18816862">
          <a:off x="1911061" y="4985039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th-TH" sz="1100"/>
            <a:t>1-</a:t>
          </a:r>
        </a:p>
      </cdr:txBody>
    </cdr:sp>
  </cdr:relSizeAnchor>
  <cdr:relSizeAnchor xmlns:cdr="http://schemas.openxmlformats.org/drawingml/2006/chartDrawing">
    <cdr:from>
      <cdr:x>0.14708</cdr:x>
      <cdr:y>0.0881</cdr:y>
    </cdr:from>
    <cdr:to>
      <cdr:x>0.26674</cdr:x>
      <cdr:y>0.21068</cdr:y>
    </cdr:to>
    <cdr:sp macro="" textlink="">
      <cdr:nvSpPr>
        <cdr:cNvPr id="69" name="TextBox 1"/>
        <cdr:cNvSpPr txBox="1"/>
      </cdr:nvSpPr>
      <cdr:spPr>
        <a:xfrm xmlns:a="http://schemas.openxmlformats.org/drawingml/2006/main" rot="18816862">
          <a:off x="1123950" y="65722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0.11841</cdr:x>
      <cdr:y>0.02554</cdr:y>
    </cdr:from>
    <cdr:to>
      <cdr:x>0.23807</cdr:x>
      <cdr:y>0.14811</cdr:y>
    </cdr:to>
    <cdr:sp macro="" textlink="">
      <cdr:nvSpPr>
        <cdr:cNvPr id="115" name="TextBox 1"/>
        <cdr:cNvSpPr txBox="1"/>
      </cdr:nvSpPr>
      <cdr:spPr>
        <a:xfrm xmlns:a="http://schemas.openxmlformats.org/drawingml/2006/main" rot="18816862">
          <a:off x="904875" y="1905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</cdr:x>
      <cdr:y>0</cdr:y>
    </cdr:from>
    <cdr:to>
      <cdr:x>0.11966</cdr:x>
      <cdr:y>0.12258</cdr:y>
    </cdr:to>
    <cdr:sp macro="" textlink="">
      <cdr:nvSpPr>
        <cdr:cNvPr id="116" name="TextBox 1"/>
        <cdr:cNvSpPr txBox="1"/>
      </cdr:nvSpPr>
      <cdr:spPr>
        <a:xfrm xmlns:a="http://schemas.openxmlformats.org/drawingml/2006/main" rot="18816862">
          <a:off x="0" y="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0.29121</cdr:x>
      <cdr:y>0.70784</cdr:y>
    </cdr:from>
    <cdr:to>
      <cdr:x>0.41087</cdr:x>
      <cdr:y>0.83041</cdr:y>
    </cdr:to>
    <cdr:sp macro="" textlink="">
      <cdr:nvSpPr>
        <cdr:cNvPr id="117" name="TextBox 37"/>
        <cdr:cNvSpPr txBox="1"/>
      </cdr:nvSpPr>
      <cdr:spPr>
        <a:xfrm xmlns:a="http://schemas.openxmlformats.org/drawingml/2006/main" rot="18750627">
          <a:off x="2225386" y="528031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en-US" sz="1100"/>
            <a:t>3-</a:t>
          </a:r>
          <a:endParaRPr lang="th-TH" sz="1100"/>
        </a:p>
      </cdr:txBody>
    </cdr:sp>
  </cdr:relSizeAnchor>
  <cdr:relSizeAnchor xmlns:cdr="http://schemas.openxmlformats.org/drawingml/2006/chartDrawing">
    <cdr:from>
      <cdr:x>0.26629</cdr:x>
      <cdr:y>0.68741</cdr:y>
    </cdr:from>
    <cdr:to>
      <cdr:x>0.38594</cdr:x>
      <cdr:y>0.80998</cdr:y>
    </cdr:to>
    <cdr:sp macro="" textlink="">
      <cdr:nvSpPr>
        <cdr:cNvPr id="118" name="TextBox 38"/>
        <cdr:cNvSpPr txBox="1"/>
      </cdr:nvSpPr>
      <cdr:spPr>
        <a:xfrm xmlns:a="http://schemas.openxmlformats.org/drawingml/2006/main" rot="18739616">
          <a:off x="2034885" y="5127913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en-US" sz="1100"/>
            <a:t> 2-</a:t>
          </a:r>
          <a:endParaRPr lang="th-TH" sz="1100"/>
        </a:p>
      </cdr:txBody>
    </cdr:sp>
  </cdr:relSizeAnchor>
  <cdr:relSizeAnchor xmlns:cdr="http://schemas.openxmlformats.org/drawingml/2006/chartDrawing">
    <cdr:from>
      <cdr:x>0.31365</cdr:x>
      <cdr:y>0.73593</cdr:y>
    </cdr:from>
    <cdr:to>
      <cdr:x>0.43331</cdr:x>
      <cdr:y>0.8585</cdr:y>
    </cdr:to>
    <cdr:sp macro="" textlink="">
      <cdr:nvSpPr>
        <cdr:cNvPr id="119" name="TextBox 39"/>
        <cdr:cNvSpPr txBox="1"/>
      </cdr:nvSpPr>
      <cdr:spPr>
        <a:xfrm xmlns:a="http://schemas.openxmlformats.org/drawingml/2006/main" rot="18909045">
          <a:off x="2396835" y="548986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en-US" sz="1100"/>
            <a:t>4-</a:t>
          </a:r>
          <a:r>
            <a:rPr lang="th-TH" sz="1100"/>
            <a:t>วัน</a:t>
          </a:r>
        </a:p>
      </cdr:txBody>
    </cdr:sp>
  </cdr:relSizeAnchor>
  <cdr:relSizeAnchor xmlns:cdr="http://schemas.openxmlformats.org/drawingml/2006/chartDrawing">
    <cdr:from>
      <cdr:x>0.3473</cdr:x>
      <cdr:y>0.76657</cdr:y>
    </cdr:from>
    <cdr:to>
      <cdr:x>0.46696</cdr:x>
      <cdr:y>0.88915</cdr:y>
    </cdr:to>
    <cdr:sp macro="" textlink="">
      <cdr:nvSpPr>
        <cdr:cNvPr id="120" name="TextBox 40"/>
        <cdr:cNvSpPr txBox="1"/>
      </cdr:nvSpPr>
      <cdr:spPr>
        <a:xfrm xmlns:a="http://schemas.openxmlformats.org/drawingml/2006/main" rot="18775010">
          <a:off x="2654010" y="5718463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en-US" sz="1100"/>
            <a:t>5-</a:t>
          </a:r>
          <a:endParaRPr lang="th-TH" sz="1100"/>
        </a:p>
      </cdr:txBody>
    </cdr:sp>
  </cdr:relSizeAnchor>
  <cdr:relSizeAnchor xmlns:cdr="http://schemas.openxmlformats.org/drawingml/2006/chartDrawing">
    <cdr:from>
      <cdr:x>0.27002</cdr:x>
      <cdr:y>0.30052</cdr:y>
    </cdr:from>
    <cdr:to>
      <cdr:x>0.38968</cdr:x>
      <cdr:y>0.4231</cdr:y>
    </cdr:to>
    <cdr:sp macro="" textlink="">
      <cdr:nvSpPr>
        <cdr:cNvPr id="121" name="TextBox 41"/>
        <cdr:cNvSpPr txBox="1"/>
      </cdr:nvSpPr>
      <cdr:spPr>
        <a:xfrm xmlns:a="http://schemas.openxmlformats.org/drawingml/2006/main" rot="19304706">
          <a:off x="2063461" y="2241839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0.32238</cdr:x>
      <cdr:y>0.3516</cdr:y>
    </cdr:from>
    <cdr:to>
      <cdr:x>0.44203</cdr:x>
      <cdr:y>0.47417</cdr:y>
    </cdr:to>
    <cdr:sp macro="" textlink="">
      <cdr:nvSpPr>
        <cdr:cNvPr id="122" name="TextBox 42"/>
        <cdr:cNvSpPr txBox="1"/>
      </cdr:nvSpPr>
      <cdr:spPr>
        <a:xfrm xmlns:a="http://schemas.openxmlformats.org/drawingml/2006/main" rot="19095072">
          <a:off x="2463510" y="262283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0.37473</cdr:x>
      <cdr:y>0.4065</cdr:y>
    </cdr:from>
    <cdr:to>
      <cdr:x>0.49438</cdr:x>
      <cdr:y>0.52908</cdr:y>
    </cdr:to>
    <cdr:sp macro="" textlink="">
      <cdr:nvSpPr>
        <cdr:cNvPr id="123" name="TextBox 43"/>
        <cdr:cNvSpPr txBox="1"/>
      </cdr:nvSpPr>
      <cdr:spPr>
        <a:xfrm xmlns:a="http://schemas.openxmlformats.org/drawingml/2006/main" rot="19150984">
          <a:off x="2863559" y="3032413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0.23512</cdr:x>
      <cdr:y>0.94412</cdr:y>
    </cdr:from>
    <cdr:to>
      <cdr:x>0.26753</cdr:x>
      <cdr:y>0.9811</cdr:y>
    </cdr:to>
    <cdr:sp macro="" textlink="">
      <cdr:nvSpPr>
        <cdr:cNvPr id="124" name="TextBox 44"/>
        <cdr:cNvSpPr txBox="1"/>
      </cdr:nvSpPr>
      <cdr:spPr>
        <a:xfrm xmlns:a="http://schemas.openxmlformats.org/drawingml/2006/main">
          <a:off x="1796760" y="7051964"/>
          <a:ext cx="247650" cy="2762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0.73619</cdr:x>
      <cdr:y>0.94922</cdr:y>
    </cdr:from>
    <cdr:to>
      <cdr:x>0.76112</cdr:x>
      <cdr:y>0.976</cdr:y>
    </cdr:to>
    <cdr:sp macro="" textlink="">
      <cdr:nvSpPr>
        <cdr:cNvPr id="125" name="TextBox 45"/>
        <cdr:cNvSpPr txBox="1"/>
      </cdr:nvSpPr>
      <cdr:spPr>
        <a:xfrm xmlns:a="http://schemas.openxmlformats.org/drawingml/2006/main">
          <a:off x="5625810" y="7090064"/>
          <a:ext cx="190500" cy="2000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0.72996</cdr:x>
      <cdr:y>0.01449</cdr:y>
    </cdr:from>
    <cdr:to>
      <cdr:x>0.7524</cdr:x>
      <cdr:y>0.03617</cdr:y>
    </cdr:to>
    <cdr:sp macro="" textlink="">
      <cdr:nvSpPr>
        <cdr:cNvPr id="126" name="TextBox 46"/>
        <cdr:cNvSpPr txBox="1"/>
      </cdr:nvSpPr>
      <cdr:spPr>
        <a:xfrm xmlns:a="http://schemas.openxmlformats.org/drawingml/2006/main">
          <a:off x="5578185" y="108239"/>
          <a:ext cx="171450" cy="1619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0.50405</cdr:x>
      <cdr:y>0.04491</cdr:y>
    </cdr:from>
    <cdr:to>
      <cdr:x>0.94704</cdr:x>
      <cdr:y>0.49601</cdr:y>
    </cdr:to>
    <cdr:sp macro="" textlink="">
      <cdr:nvSpPr>
        <cdr:cNvPr id="127" name="ตัวเชื่อมต่อตรง 10"/>
        <cdr:cNvSpPr/>
      </cdr:nvSpPr>
      <cdr:spPr>
        <a:xfrm xmlns:a="http://schemas.openxmlformats.org/drawingml/2006/main" rot="5400000" flipH="1" flipV="1">
          <a:off x="4098412" y="275489"/>
          <a:ext cx="3415978" cy="354516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0.03474</cdr:x>
      <cdr:y>0.50838</cdr:y>
    </cdr:from>
    <cdr:to>
      <cdr:x>0.49698</cdr:x>
      <cdr:y>0.97698</cdr:y>
    </cdr:to>
    <cdr:sp macro="" textlink="">
      <cdr:nvSpPr>
        <cdr:cNvPr id="128" name="ตัวเชื่อมต่อตรง 12"/>
        <cdr:cNvSpPr/>
      </cdr:nvSpPr>
      <cdr:spPr>
        <a:xfrm xmlns:a="http://schemas.openxmlformats.org/drawingml/2006/main" rot="5400000">
          <a:off x="374872" y="3689511"/>
          <a:ext cx="3490963" cy="368657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0.19175</cdr:x>
      <cdr:y>0.55841</cdr:y>
    </cdr:from>
    <cdr:to>
      <cdr:x>0.48093</cdr:x>
      <cdr:y>0.85974</cdr:y>
    </cdr:to>
    <cdr:sp macro="" textlink="">
      <cdr:nvSpPr>
        <cdr:cNvPr id="129" name="ตัวเชื่อมต่อตรง 14"/>
        <cdr:cNvSpPr/>
      </cdr:nvSpPr>
      <cdr:spPr>
        <a:xfrm xmlns:a="http://schemas.openxmlformats.org/drawingml/2006/main" rot="5400000">
          <a:off x="1547505" y="4179063"/>
          <a:ext cx="2265607" cy="230446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0.22686</cdr:x>
      <cdr:y>0.6056</cdr:y>
    </cdr:from>
    <cdr:to>
      <cdr:x>0.47615</cdr:x>
      <cdr:y>0.87374</cdr:y>
    </cdr:to>
    <cdr:sp macro="" textlink="">
      <cdr:nvSpPr>
        <cdr:cNvPr id="130" name="ตัวเชื่อมต่อตรง 16"/>
        <cdr:cNvSpPr/>
      </cdr:nvSpPr>
      <cdr:spPr>
        <a:xfrm xmlns:a="http://schemas.openxmlformats.org/drawingml/2006/main" rot="5400000">
          <a:off x="1793119" y="4568094"/>
          <a:ext cx="2016061" cy="1986581"/>
        </a:xfrm>
        <a:prstGeom xmlns:a="http://schemas.openxmlformats.org/drawingml/2006/main" prst="line">
          <a:avLst/>
        </a:prstGeom>
        <a:ln xmlns:a="http://schemas.openxmlformats.org/drawingml/2006/main">
          <a:prstDash val="dash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0.26491</cdr:x>
      <cdr:y>0.66178</cdr:y>
    </cdr:from>
    <cdr:to>
      <cdr:x>0.47496</cdr:x>
      <cdr:y>0.89485</cdr:y>
    </cdr:to>
    <cdr:sp macro="" textlink="">
      <cdr:nvSpPr>
        <cdr:cNvPr id="131" name="ตัวเชื่อมต่อตรง 18"/>
        <cdr:cNvSpPr/>
      </cdr:nvSpPr>
      <cdr:spPr>
        <a:xfrm xmlns:a="http://schemas.openxmlformats.org/drawingml/2006/main" rot="5400000">
          <a:off x="2071817" y="5015020"/>
          <a:ext cx="1752363" cy="167383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0.16512</cdr:x>
      <cdr:y>0.01962</cdr:y>
    </cdr:from>
    <cdr:to>
      <cdr:x>0.47444</cdr:x>
      <cdr:y>0.41331</cdr:y>
    </cdr:to>
    <cdr:sp macro="" textlink="">
      <cdr:nvSpPr>
        <cdr:cNvPr id="132" name="รูปแบบอิสระ 25"/>
        <cdr:cNvSpPr/>
      </cdr:nvSpPr>
      <cdr:spPr>
        <a:xfrm xmlns:a="http://schemas.openxmlformats.org/drawingml/2006/main">
          <a:off x="1321236" y="149986"/>
          <a:ext cx="2475076" cy="3009572"/>
        </a:xfrm>
        <a:custGeom xmlns:a="http://schemas.openxmlformats.org/drawingml/2006/main">
          <a:avLst/>
          <a:gdLst>
            <a:gd name="connsiteX0" fmla="*/ 2363787 w 2363787"/>
            <a:gd name="connsiteY0" fmla="*/ 0 h 2936875"/>
            <a:gd name="connsiteX1" fmla="*/ 2116137 w 2363787"/>
            <a:gd name="connsiteY1" fmla="*/ 800100 h 2936875"/>
            <a:gd name="connsiteX2" fmla="*/ 1668462 w 2363787"/>
            <a:gd name="connsiteY2" fmla="*/ 1609725 h 2936875"/>
            <a:gd name="connsiteX3" fmla="*/ 982662 w 2363787"/>
            <a:gd name="connsiteY3" fmla="*/ 2314575 h 2936875"/>
            <a:gd name="connsiteX4" fmla="*/ 563562 w 2363787"/>
            <a:gd name="connsiteY4" fmla="*/ 2657475 h 2936875"/>
            <a:gd name="connsiteX5" fmla="*/ 87312 w 2363787"/>
            <a:gd name="connsiteY5" fmla="*/ 2895600 h 2936875"/>
            <a:gd name="connsiteX6" fmla="*/ 39687 w 2363787"/>
            <a:gd name="connsiteY6" fmla="*/ 2905125 h 2936875"/>
            <a:gd name="connsiteX0" fmla="*/ 2363787 w 2363787"/>
            <a:gd name="connsiteY0" fmla="*/ 0 h 2936875"/>
            <a:gd name="connsiteX1" fmla="*/ 2116137 w 2363787"/>
            <a:gd name="connsiteY1" fmla="*/ 800100 h 2936875"/>
            <a:gd name="connsiteX2" fmla="*/ 1668462 w 2363787"/>
            <a:gd name="connsiteY2" fmla="*/ 1609725 h 2936875"/>
            <a:gd name="connsiteX3" fmla="*/ 1001712 w 2363787"/>
            <a:gd name="connsiteY3" fmla="*/ 2333625 h 2936875"/>
            <a:gd name="connsiteX4" fmla="*/ 563562 w 2363787"/>
            <a:gd name="connsiteY4" fmla="*/ 2657475 h 2936875"/>
            <a:gd name="connsiteX5" fmla="*/ 87312 w 2363787"/>
            <a:gd name="connsiteY5" fmla="*/ 2895600 h 2936875"/>
            <a:gd name="connsiteX6" fmla="*/ 39687 w 2363787"/>
            <a:gd name="connsiteY6" fmla="*/ 2905125 h 2936875"/>
            <a:gd name="connsiteX0" fmla="*/ 2363787 w 2363787"/>
            <a:gd name="connsiteY0" fmla="*/ 0 h 2936875"/>
            <a:gd name="connsiteX1" fmla="*/ 2116137 w 2363787"/>
            <a:gd name="connsiteY1" fmla="*/ 800100 h 2936875"/>
            <a:gd name="connsiteX2" fmla="*/ 1668462 w 2363787"/>
            <a:gd name="connsiteY2" fmla="*/ 1609725 h 2936875"/>
            <a:gd name="connsiteX3" fmla="*/ 1001712 w 2363787"/>
            <a:gd name="connsiteY3" fmla="*/ 2333625 h 2936875"/>
            <a:gd name="connsiteX4" fmla="*/ 563562 w 2363787"/>
            <a:gd name="connsiteY4" fmla="*/ 2657475 h 2936875"/>
            <a:gd name="connsiteX5" fmla="*/ 87312 w 2363787"/>
            <a:gd name="connsiteY5" fmla="*/ 2895600 h 2936875"/>
            <a:gd name="connsiteX6" fmla="*/ 39687 w 2363787"/>
            <a:gd name="connsiteY6" fmla="*/ 2905125 h 2936875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  <a:cxn ang="0">
              <a:pos x="connsiteX2" y="connsiteY2"/>
            </a:cxn>
            <a:cxn ang="0">
              <a:pos x="connsiteX3" y="connsiteY3"/>
            </a:cxn>
            <a:cxn ang="0">
              <a:pos x="connsiteX4" y="connsiteY4"/>
            </a:cxn>
            <a:cxn ang="0">
              <a:pos x="connsiteX5" y="connsiteY5"/>
            </a:cxn>
            <a:cxn ang="0">
              <a:pos x="connsiteX6" y="connsiteY6"/>
            </a:cxn>
          </a:cxnLst>
          <a:rect l="l" t="t" r="r" b="b"/>
          <a:pathLst>
            <a:path w="2363787" h="2936875">
              <a:moveTo>
                <a:pt x="2363787" y="0"/>
              </a:moveTo>
              <a:cubicBezTo>
                <a:pt x="2297905" y="265906"/>
                <a:pt x="2232024" y="531813"/>
                <a:pt x="2116137" y="800100"/>
              </a:cubicBezTo>
              <a:cubicBezTo>
                <a:pt x="2000250" y="1068387"/>
                <a:pt x="1854199" y="1354138"/>
                <a:pt x="1668462" y="1609725"/>
              </a:cubicBezTo>
              <a:cubicBezTo>
                <a:pt x="1482725" y="1865312"/>
                <a:pt x="1223962" y="2178050"/>
                <a:pt x="1001712" y="2333625"/>
              </a:cubicBezTo>
              <a:cubicBezTo>
                <a:pt x="817562" y="2508250"/>
                <a:pt x="715962" y="2563813"/>
                <a:pt x="563562" y="2657475"/>
              </a:cubicBezTo>
              <a:cubicBezTo>
                <a:pt x="411162" y="2751137"/>
                <a:pt x="174625" y="2854325"/>
                <a:pt x="87312" y="2895600"/>
              </a:cubicBezTo>
              <a:cubicBezTo>
                <a:pt x="0" y="2936875"/>
                <a:pt x="19843" y="2921000"/>
                <a:pt x="39687" y="2905125"/>
              </a:cubicBezTo>
            </a:path>
          </a:pathLst>
        </a:custGeom>
      </cdr:spPr>
      <cdr:style>
        <a:lnRef xmlns:a="http://schemas.openxmlformats.org/drawingml/2006/main" idx="1">
          <a:schemeClr val="accent6"/>
        </a:lnRef>
        <a:fillRef xmlns:a="http://schemas.openxmlformats.org/drawingml/2006/main" idx="0">
          <a:schemeClr val="accent6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0.18194</cdr:x>
      <cdr:y>0.22391</cdr:y>
    </cdr:from>
    <cdr:to>
      <cdr:x>0.46198</cdr:x>
      <cdr:y>0.47885</cdr:y>
    </cdr:to>
    <cdr:sp macro="" textlink="">
      <cdr:nvSpPr>
        <cdr:cNvPr id="133" name="รูปแบบอิสระ 26"/>
        <cdr:cNvSpPr/>
      </cdr:nvSpPr>
      <cdr:spPr>
        <a:xfrm xmlns:a="http://schemas.openxmlformats.org/drawingml/2006/main">
          <a:off x="1455824" y="1711685"/>
          <a:ext cx="2240788" cy="1948895"/>
        </a:xfrm>
        <a:custGeom xmlns:a="http://schemas.openxmlformats.org/drawingml/2006/main">
          <a:avLst/>
          <a:gdLst>
            <a:gd name="connsiteX0" fmla="*/ 2139950 w 2139950"/>
            <a:gd name="connsiteY0" fmla="*/ 0 h 1901825"/>
            <a:gd name="connsiteX1" fmla="*/ 1930400 w 2139950"/>
            <a:gd name="connsiteY1" fmla="*/ 466725 h 1901825"/>
            <a:gd name="connsiteX2" fmla="*/ 1625600 w 2139950"/>
            <a:gd name="connsiteY2" fmla="*/ 866775 h 1901825"/>
            <a:gd name="connsiteX3" fmla="*/ 1235075 w 2139950"/>
            <a:gd name="connsiteY3" fmla="*/ 1257300 h 1901825"/>
            <a:gd name="connsiteX4" fmla="*/ 682625 w 2139950"/>
            <a:gd name="connsiteY4" fmla="*/ 1666875 h 1901825"/>
            <a:gd name="connsiteX5" fmla="*/ 101600 w 2139950"/>
            <a:gd name="connsiteY5" fmla="*/ 1866900 h 1901825"/>
            <a:gd name="connsiteX6" fmla="*/ 73025 w 2139950"/>
            <a:gd name="connsiteY6" fmla="*/ 1876425 h 1901825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  <a:cxn ang="0">
              <a:pos x="connsiteX2" y="connsiteY2"/>
            </a:cxn>
            <a:cxn ang="0">
              <a:pos x="connsiteX3" y="connsiteY3"/>
            </a:cxn>
            <a:cxn ang="0">
              <a:pos x="connsiteX4" y="connsiteY4"/>
            </a:cxn>
            <a:cxn ang="0">
              <a:pos x="connsiteX5" y="connsiteY5"/>
            </a:cxn>
            <a:cxn ang="0">
              <a:pos x="connsiteX6" y="connsiteY6"/>
            </a:cxn>
          </a:cxnLst>
          <a:rect l="l" t="t" r="r" b="b"/>
          <a:pathLst>
            <a:path w="2139950" h="1901825">
              <a:moveTo>
                <a:pt x="2139950" y="0"/>
              </a:moveTo>
              <a:cubicBezTo>
                <a:pt x="2078037" y="161131"/>
                <a:pt x="2016125" y="322263"/>
                <a:pt x="1930400" y="466725"/>
              </a:cubicBezTo>
              <a:cubicBezTo>
                <a:pt x="1844675" y="611187"/>
                <a:pt x="1741488" y="735013"/>
                <a:pt x="1625600" y="866775"/>
              </a:cubicBezTo>
              <a:cubicBezTo>
                <a:pt x="1509713" y="998538"/>
                <a:pt x="1392237" y="1123950"/>
                <a:pt x="1235075" y="1257300"/>
              </a:cubicBezTo>
              <a:cubicBezTo>
                <a:pt x="1077913" y="1390650"/>
                <a:pt x="871538" y="1565275"/>
                <a:pt x="682625" y="1666875"/>
              </a:cubicBezTo>
              <a:cubicBezTo>
                <a:pt x="493713" y="1768475"/>
                <a:pt x="203200" y="1831975"/>
                <a:pt x="101600" y="1866900"/>
              </a:cubicBezTo>
              <a:cubicBezTo>
                <a:pt x="0" y="1901825"/>
                <a:pt x="36512" y="1889125"/>
                <a:pt x="73025" y="1876425"/>
              </a:cubicBezTo>
            </a:path>
          </a:pathLst>
        </a:custGeom>
      </cdr:spPr>
      <cdr:style>
        <a:lnRef xmlns:a="http://schemas.openxmlformats.org/drawingml/2006/main" idx="1">
          <a:schemeClr val="accent6"/>
        </a:lnRef>
        <a:fillRef xmlns:a="http://schemas.openxmlformats.org/drawingml/2006/main" idx="0">
          <a:schemeClr val="accent6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0.31739</cdr:x>
      <cdr:y>0.2852</cdr:y>
    </cdr:from>
    <cdr:to>
      <cdr:x>0.47486</cdr:x>
      <cdr:y>0.49886</cdr:y>
    </cdr:to>
    <cdr:sp macro="" textlink="">
      <cdr:nvSpPr>
        <cdr:cNvPr id="134" name="รูปแบบอิสระ 30"/>
        <cdr:cNvSpPr/>
      </cdr:nvSpPr>
      <cdr:spPr>
        <a:xfrm xmlns:a="http://schemas.openxmlformats.org/drawingml/2006/main">
          <a:off x="2539650" y="2180218"/>
          <a:ext cx="1260023" cy="1633329"/>
        </a:xfrm>
        <a:custGeom xmlns:a="http://schemas.openxmlformats.org/drawingml/2006/main">
          <a:avLst/>
          <a:gdLst>
            <a:gd name="connsiteX0" fmla="*/ 1190625 w 1203325"/>
            <a:gd name="connsiteY0" fmla="*/ 0 h 1593850"/>
            <a:gd name="connsiteX1" fmla="*/ 1171575 w 1203325"/>
            <a:gd name="connsiteY1" fmla="*/ 123825 h 1593850"/>
            <a:gd name="connsiteX2" fmla="*/ 1000125 w 1203325"/>
            <a:gd name="connsiteY2" fmla="*/ 504825 h 1593850"/>
            <a:gd name="connsiteX3" fmla="*/ 800100 w 1203325"/>
            <a:gd name="connsiteY3" fmla="*/ 904875 h 1593850"/>
            <a:gd name="connsiteX4" fmla="*/ 600075 w 1203325"/>
            <a:gd name="connsiteY4" fmla="*/ 1162050 h 1593850"/>
            <a:gd name="connsiteX5" fmla="*/ 400050 w 1203325"/>
            <a:gd name="connsiteY5" fmla="*/ 1343025 h 1593850"/>
            <a:gd name="connsiteX6" fmla="*/ 161925 w 1203325"/>
            <a:gd name="connsiteY6" fmla="*/ 1514475 h 1593850"/>
            <a:gd name="connsiteX7" fmla="*/ 28575 w 1203325"/>
            <a:gd name="connsiteY7" fmla="*/ 1581150 h 1593850"/>
            <a:gd name="connsiteX8" fmla="*/ 0 w 1203325"/>
            <a:gd name="connsiteY8" fmla="*/ 1590675 h 1593850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  <a:cxn ang="0">
              <a:pos x="connsiteX2" y="connsiteY2"/>
            </a:cxn>
            <a:cxn ang="0">
              <a:pos x="connsiteX3" y="connsiteY3"/>
            </a:cxn>
            <a:cxn ang="0">
              <a:pos x="connsiteX4" y="connsiteY4"/>
            </a:cxn>
            <a:cxn ang="0">
              <a:pos x="connsiteX5" y="connsiteY5"/>
            </a:cxn>
            <a:cxn ang="0">
              <a:pos x="connsiteX6" y="connsiteY6"/>
            </a:cxn>
            <a:cxn ang="0">
              <a:pos x="connsiteX7" y="connsiteY7"/>
            </a:cxn>
            <a:cxn ang="0">
              <a:pos x="connsiteX8" y="connsiteY8"/>
            </a:cxn>
          </a:cxnLst>
          <a:rect l="l" t="t" r="r" b="b"/>
          <a:pathLst>
            <a:path w="1203325" h="1593850">
              <a:moveTo>
                <a:pt x="1190625" y="0"/>
              </a:moveTo>
              <a:cubicBezTo>
                <a:pt x="1196975" y="19844"/>
                <a:pt x="1203325" y="39688"/>
                <a:pt x="1171575" y="123825"/>
              </a:cubicBezTo>
              <a:cubicBezTo>
                <a:pt x="1139825" y="207963"/>
                <a:pt x="1062038" y="374650"/>
                <a:pt x="1000125" y="504825"/>
              </a:cubicBezTo>
              <a:cubicBezTo>
                <a:pt x="938213" y="635000"/>
                <a:pt x="866775" y="795338"/>
                <a:pt x="800100" y="904875"/>
              </a:cubicBezTo>
              <a:cubicBezTo>
                <a:pt x="733425" y="1014413"/>
                <a:pt x="666750" y="1089025"/>
                <a:pt x="600075" y="1162050"/>
              </a:cubicBezTo>
              <a:cubicBezTo>
                <a:pt x="533400" y="1235075"/>
                <a:pt x="473075" y="1284288"/>
                <a:pt x="400050" y="1343025"/>
              </a:cubicBezTo>
              <a:cubicBezTo>
                <a:pt x="327025" y="1401762"/>
                <a:pt x="223838" y="1474787"/>
                <a:pt x="161925" y="1514475"/>
              </a:cubicBezTo>
              <a:cubicBezTo>
                <a:pt x="100012" y="1554163"/>
                <a:pt x="55562" y="1568450"/>
                <a:pt x="28575" y="1581150"/>
              </a:cubicBezTo>
              <a:cubicBezTo>
                <a:pt x="1588" y="1593850"/>
                <a:pt x="794" y="1592262"/>
                <a:pt x="0" y="1590675"/>
              </a:cubicBezTo>
            </a:path>
          </a:pathLst>
        </a:custGeom>
      </cdr:spPr>
      <cdr:style>
        <a:lnRef xmlns:a="http://schemas.openxmlformats.org/drawingml/2006/main" idx="1">
          <a:schemeClr val="accent6"/>
        </a:lnRef>
        <a:fillRef xmlns:a="http://schemas.openxmlformats.org/drawingml/2006/main" idx="0">
          <a:schemeClr val="accent6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0.23118</cdr:x>
      <cdr:y>0.22264</cdr:y>
    </cdr:from>
    <cdr:to>
      <cdr:x>0.46572</cdr:x>
      <cdr:y>0.48311</cdr:y>
    </cdr:to>
    <cdr:sp macro="" textlink="">
      <cdr:nvSpPr>
        <cdr:cNvPr id="135" name="รูปแบบอิสระ 31"/>
        <cdr:cNvSpPr/>
      </cdr:nvSpPr>
      <cdr:spPr>
        <a:xfrm xmlns:a="http://schemas.openxmlformats.org/drawingml/2006/main">
          <a:off x="1849826" y="1701977"/>
          <a:ext cx="1876712" cy="1991169"/>
        </a:xfrm>
        <a:custGeom xmlns:a="http://schemas.openxmlformats.org/drawingml/2006/main">
          <a:avLst/>
          <a:gdLst>
            <a:gd name="connsiteX0" fmla="*/ 1792287 w 1792287"/>
            <a:gd name="connsiteY0" fmla="*/ 0 h 1943100"/>
            <a:gd name="connsiteX1" fmla="*/ 1716087 w 1792287"/>
            <a:gd name="connsiteY1" fmla="*/ 285750 h 1943100"/>
            <a:gd name="connsiteX2" fmla="*/ 1544637 w 1792287"/>
            <a:gd name="connsiteY2" fmla="*/ 685800 h 1943100"/>
            <a:gd name="connsiteX3" fmla="*/ 1316037 w 1792287"/>
            <a:gd name="connsiteY3" fmla="*/ 1009650 h 1943100"/>
            <a:gd name="connsiteX4" fmla="*/ 973137 w 1792287"/>
            <a:gd name="connsiteY4" fmla="*/ 1371600 h 1943100"/>
            <a:gd name="connsiteX5" fmla="*/ 687387 w 1792287"/>
            <a:gd name="connsiteY5" fmla="*/ 1628775 h 1943100"/>
            <a:gd name="connsiteX6" fmla="*/ 411162 w 1792287"/>
            <a:gd name="connsiteY6" fmla="*/ 1819275 h 1943100"/>
            <a:gd name="connsiteX7" fmla="*/ 58737 w 1792287"/>
            <a:gd name="connsiteY7" fmla="*/ 1924050 h 1943100"/>
            <a:gd name="connsiteX8" fmla="*/ 58737 w 1792287"/>
            <a:gd name="connsiteY8" fmla="*/ 1933575 h 1943100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  <a:cxn ang="0">
              <a:pos x="connsiteX2" y="connsiteY2"/>
            </a:cxn>
            <a:cxn ang="0">
              <a:pos x="connsiteX3" y="connsiteY3"/>
            </a:cxn>
            <a:cxn ang="0">
              <a:pos x="connsiteX4" y="connsiteY4"/>
            </a:cxn>
            <a:cxn ang="0">
              <a:pos x="connsiteX5" y="connsiteY5"/>
            </a:cxn>
            <a:cxn ang="0">
              <a:pos x="connsiteX6" y="connsiteY6"/>
            </a:cxn>
            <a:cxn ang="0">
              <a:pos x="connsiteX7" y="connsiteY7"/>
            </a:cxn>
            <a:cxn ang="0">
              <a:pos x="connsiteX8" y="connsiteY8"/>
            </a:cxn>
          </a:cxnLst>
          <a:rect l="l" t="t" r="r" b="b"/>
          <a:pathLst>
            <a:path w="1792287" h="1943100">
              <a:moveTo>
                <a:pt x="1792287" y="0"/>
              </a:moveTo>
              <a:cubicBezTo>
                <a:pt x="1774824" y="85725"/>
                <a:pt x="1757362" y="171450"/>
                <a:pt x="1716087" y="285750"/>
              </a:cubicBezTo>
              <a:cubicBezTo>
                <a:pt x="1674812" y="400050"/>
                <a:pt x="1611312" y="565150"/>
                <a:pt x="1544637" y="685800"/>
              </a:cubicBezTo>
              <a:cubicBezTo>
                <a:pt x="1477962" y="806450"/>
                <a:pt x="1411287" y="895350"/>
                <a:pt x="1316037" y="1009650"/>
              </a:cubicBezTo>
              <a:cubicBezTo>
                <a:pt x="1220787" y="1123950"/>
                <a:pt x="1077912" y="1268413"/>
                <a:pt x="973137" y="1371600"/>
              </a:cubicBezTo>
              <a:cubicBezTo>
                <a:pt x="868362" y="1474788"/>
                <a:pt x="781050" y="1554163"/>
                <a:pt x="687387" y="1628775"/>
              </a:cubicBezTo>
              <a:cubicBezTo>
                <a:pt x="593725" y="1703388"/>
                <a:pt x="515937" y="1770063"/>
                <a:pt x="411162" y="1819275"/>
              </a:cubicBezTo>
              <a:cubicBezTo>
                <a:pt x="306387" y="1868487"/>
                <a:pt x="117474" y="1905000"/>
                <a:pt x="58737" y="1924050"/>
              </a:cubicBezTo>
              <a:cubicBezTo>
                <a:pt x="0" y="1943100"/>
                <a:pt x="29368" y="1938337"/>
                <a:pt x="58737" y="1933575"/>
              </a:cubicBezTo>
            </a:path>
          </a:pathLst>
        </a:custGeom>
        <a:ln xmlns:a="http://schemas.openxmlformats.org/drawingml/2006/main">
          <a:prstDash val="dash"/>
        </a:ln>
      </cdr:spPr>
      <cdr:style>
        <a:lnRef xmlns:a="http://schemas.openxmlformats.org/drawingml/2006/main" idx="1">
          <a:schemeClr val="accent6"/>
        </a:lnRef>
        <a:fillRef xmlns:a="http://schemas.openxmlformats.org/drawingml/2006/main" idx="0">
          <a:schemeClr val="accent6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0.26005</cdr:x>
      <cdr:y>0.71805</cdr:y>
    </cdr:from>
    <cdr:to>
      <cdr:x>0.37971</cdr:x>
      <cdr:y>0.84063</cdr:y>
    </cdr:to>
    <cdr:sp macro="" textlink="">
      <cdr:nvSpPr>
        <cdr:cNvPr id="136" name="TextBox 32"/>
        <cdr:cNvSpPr txBox="1"/>
      </cdr:nvSpPr>
      <cdr:spPr>
        <a:xfrm xmlns:a="http://schemas.openxmlformats.org/drawingml/2006/main" rot="18803640">
          <a:off x="1987260" y="535651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0.25008</cdr:x>
      <cdr:y>0.66825</cdr:y>
    </cdr:from>
    <cdr:to>
      <cdr:x>0.36974</cdr:x>
      <cdr:y>0.79083</cdr:y>
    </cdr:to>
    <cdr:sp macro="" textlink="">
      <cdr:nvSpPr>
        <cdr:cNvPr id="137" name="TextBox 33"/>
        <cdr:cNvSpPr txBox="1"/>
      </cdr:nvSpPr>
      <cdr:spPr>
        <a:xfrm xmlns:a="http://schemas.openxmlformats.org/drawingml/2006/main" rot="18816862">
          <a:off x="1911061" y="4985039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th-TH" sz="1100"/>
            <a:t>1-</a:t>
          </a:r>
        </a:p>
      </cdr:txBody>
    </cdr:sp>
  </cdr:relSizeAnchor>
  <cdr:relSizeAnchor xmlns:cdr="http://schemas.openxmlformats.org/drawingml/2006/chartDrawing">
    <cdr:from>
      <cdr:x>0.14708</cdr:x>
      <cdr:y>0.0881</cdr:y>
    </cdr:from>
    <cdr:to>
      <cdr:x>0.26674</cdr:x>
      <cdr:y>0.21068</cdr:y>
    </cdr:to>
    <cdr:sp macro="" textlink="">
      <cdr:nvSpPr>
        <cdr:cNvPr id="138" name="TextBox 1"/>
        <cdr:cNvSpPr txBox="1"/>
      </cdr:nvSpPr>
      <cdr:spPr>
        <a:xfrm xmlns:a="http://schemas.openxmlformats.org/drawingml/2006/main" rot="18816862">
          <a:off x="1123950" y="65722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0.11841</cdr:x>
      <cdr:y>0.02554</cdr:y>
    </cdr:from>
    <cdr:to>
      <cdr:x>0.23807</cdr:x>
      <cdr:y>0.14811</cdr:y>
    </cdr:to>
    <cdr:sp macro="" textlink="">
      <cdr:nvSpPr>
        <cdr:cNvPr id="139" name="TextBox 1"/>
        <cdr:cNvSpPr txBox="1"/>
      </cdr:nvSpPr>
      <cdr:spPr>
        <a:xfrm xmlns:a="http://schemas.openxmlformats.org/drawingml/2006/main" rot="18816862">
          <a:off x="904875" y="1905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</cdr:x>
      <cdr:y>0</cdr:y>
    </cdr:from>
    <cdr:to>
      <cdr:x>0.11966</cdr:x>
      <cdr:y>0.12258</cdr:y>
    </cdr:to>
    <cdr:sp macro="" textlink="">
      <cdr:nvSpPr>
        <cdr:cNvPr id="140" name="TextBox 1"/>
        <cdr:cNvSpPr txBox="1"/>
      </cdr:nvSpPr>
      <cdr:spPr>
        <a:xfrm xmlns:a="http://schemas.openxmlformats.org/drawingml/2006/main" rot="18816862">
          <a:off x="0" y="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0.29121</cdr:x>
      <cdr:y>0.70784</cdr:y>
    </cdr:from>
    <cdr:to>
      <cdr:x>0.41087</cdr:x>
      <cdr:y>0.83041</cdr:y>
    </cdr:to>
    <cdr:sp macro="" textlink="">
      <cdr:nvSpPr>
        <cdr:cNvPr id="141" name="TextBox 37"/>
        <cdr:cNvSpPr txBox="1"/>
      </cdr:nvSpPr>
      <cdr:spPr>
        <a:xfrm xmlns:a="http://schemas.openxmlformats.org/drawingml/2006/main" rot="18750627">
          <a:off x="2225386" y="528031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en-US" sz="1100"/>
            <a:t>3-</a:t>
          </a:r>
          <a:endParaRPr lang="th-TH" sz="1100"/>
        </a:p>
      </cdr:txBody>
    </cdr:sp>
  </cdr:relSizeAnchor>
  <cdr:relSizeAnchor xmlns:cdr="http://schemas.openxmlformats.org/drawingml/2006/chartDrawing">
    <cdr:from>
      <cdr:x>0.26629</cdr:x>
      <cdr:y>0.68741</cdr:y>
    </cdr:from>
    <cdr:to>
      <cdr:x>0.38594</cdr:x>
      <cdr:y>0.80998</cdr:y>
    </cdr:to>
    <cdr:sp macro="" textlink="">
      <cdr:nvSpPr>
        <cdr:cNvPr id="142" name="TextBox 38"/>
        <cdr:cNvSpPr txBox="1"/>
      </cdr:nvSpPr>
      <cdr:spPr>
        <a:xfrm xmlns:a="http://schemas.openxmlformats.org/drawingml/2006/main" rot="18739616">
          <a:off x="2034885" y="5127913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en-US" sz="1100"/>
            <a:t> 2-</a:t>
          </a:r>
          <a:endParaRPr lang="th-TH" sz="1100"/>
        </a:p>
      </cdr:txBody>
    </cdr:sp>
  </cdr:relSizeAnchor>
  <cdr:relSizeAnchor xmlns:cdr="http://schemas.openxmlformats.org/drawingml/2006/chartDrawing">
    <cdr:from>
      <cdr:x>0.31365</cdr:x>
      <cdr:y>0.73593</cdr:y>
    </cdr:from>
    <cdr:to>
      <cdr:x>0.43331</cdr:x>
      <cdr:y>0.8585</cdr:y>
    </cdr:to>
    <cdr:sp macro="" textlink="">
      <cdr:nvSpPr>
        <cdr:cNvPr id="143" name="TextBox 39"/>
        <cdr:cNvSpPr txBox="1"/>
      </cdr:nvSpPr>
      <cdr:spPr>
        <a:xfrm xmlns:a="http://schemas.openxmlformats.org/drawingml/2006/main" rot="18909045">
          <a:off x="2396835" y="548986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en-US" sz="1100"/>
            <a:t>4-</a:t>
          </a:r>
          <a:endParaRPr lang="th-TH" sz="1100"/>
        </a:p>
      </cdr:txBody>
    </cdr:sp>
  </cdr:relSizeAnchor>
  <cdr:relSizeAnchor xmlns:cdr="http://schemas.openxmlformats.org/drawingml/2006/chartDrawing">
    <cdr:from>
      <cdr:x>0.3473</cdr:x>
      <cdr:y>0.76657</cdr:y>
    </cdr:from>
    <cdr:to>
      <cdr:x>0.46696</cdr:x>
      <cdr:y>0.88915</cdr:y>
    </cdr:to>
    <cdr:sp macro="" textlink="">
      <cdr:nvSpPr>
        <cdr:cNvPr id="144" name="TextBox 40"/>
        <cdr:cNvSpPr txBox="1"/>
      </cdr:nvSpPr>
      <cdr:spPr>
        <a:xfrm xmlns:a="http://schemas.openxmlformats.org/drawingml/2006/main" rot="18775010">
          <a:off x="2654010" y="5718463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en-US" sz="1100"/>
            <a:t>5-</a:t>
          </a:r>
          <a:endParaRPr lang="th-TH" sz="1100"/>
        </a:p>
      </cdr:txBody>
    </cdr:sp>
  </cdr:relSizeAnchor>
  <cdr:relSizeAnchor xmlns:cdr="http://schemas.openxmlformats.org/drawingml/2006/chartDrawing">
    <cdr:from>
      <cdr:x>0.27002</cdr:x>
      <cdr:y>0.30052</cdr:y>
    </cdr:from>
    <cdr:to>
      <cdr:x>0.38968</cdr:x>
      <cdr:y>0.4231</cdr:y>
    </cdr:to>
    <cdr:sp macro="" textlink="">
      <cdr:nvSpPr>
        <cdr:cNvPr id="145" name="TextBox 41"/>
        <cdr:cNvSpPr txBox="1"/>
      </cdr:nvSpPr>
      <cdr:spPr>
        <a:xfrm xmlns:a="http://schemas.openxmlformats.org/drawingml/2006/main" rot="19304706">
          <a:off x="2063461" y="2241839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0.32238</cdr:x>
      <cdr:y>0.3516</cdr:y>
    </cdr:from>
    <cdr:to>
      <cdr:x>0.44203</cdr:x>
      <cdr:y>0.47417</cdr:y>
    </cdr:to>
    <cdr:sp macro="" textlink="">
      <cdr:nvSpPr>
        <cdr:cNvPr id="146" name="TextBox 42"/>
        <cdr:cNvSpPr txBox="1"/>
      </cdr:nvSpPr>
      <cdr:spPr>
        <a:xfrm xmlns:a="http://schemas.openxmlformats.org/drawingml/2006/main" rot="19095072">
          <a:off x="2463510" y="262283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0.3397</cdr:x>
      <cdr:y>0.38605</cdr:y>
    </cdr:from>
    <cdr:to>
      <cdr:x>0.45935</cdr:x>
      <cdr:y>0.50863</cdr:y>
    </cdr:to>
    <cdr:sp macro="" textlink="">
      <cdr:nvSpPr>
        <cdr:cNvPr id="147" name="TextBox 43"/>
        <cdr:cNvSpPr txBox="1"/>
      </cdr:nvSpPr>
      <cdr:spPr>
        <a:xfrm xmlns:a="http://schemas.openxmlformats.org/drawingml/2006/main" rot="19150984">
          <a:off x="2720493" y="2933411"/>
          <a:ext cx="958218" cy="93142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th-TH" sz="500">
              <a:solidFill>
                <a:srgbClr val="FF0000"/>
              </a:solidFill>
              <a:latin typeface="+mn-lt"/>
              <a:ea typeface="+mn-ea"/>
              <a:cs typeface="+mn-cs"/>
            </a:rPr>
            <a:t>ค่าปรับปรุง</a:t>
          </a:r>
          <a:r>
            <a:rPr lang="en-US" sz="500">
              <a:solidFill>
                <a:srgbClr val="FF0000"/>
              </a:solidFill>
              <a:latin typeface="+mn-lt"/>
              <a:ea typeface="+mn-ea"/>
              <a:cs typeface="+mn-cs"/>
            </a:rPr>
            <a:t/>
          </a:r>
          <a:br>
            <a:rPr lang="en-US" sz="500">
              <a:solidFill>
                <a:srgbClr val="FF0000"/>
              </a:solidFill>
              <a:latin typeface="+mn-lt"/>
              <a:ea typeface="+mn-ea"/>
              <a:cs typeface="+mn-cs"/>
            </a:rPr>
          </a:br>
          <a:r>
            <a:rPr lang="th-TH" sz="500">
              <a:solidFill>
                <a:srgbClr val="FF0000"/>
              </a:solidFill>
              <a:latin typeface="+mn-lt"/>
              <a:ea typeface="+mn-ea"/>
              <a:cs typeface="+mn-cs"/>
            </a:rPr>
            <a:t>เดือน</a:t>
          </a:r>
          <a:r>
            <a:rPr lang="th-TH" sz="500" baseline="0">
              <a:solidFill>
                <a:srgbClr val="FF0000"/>
              </a:solidFill>
              <a:latin typeface="+mn-lt"/>
              <a:ea typeface="+mn-ea"/>
              <a:cs typeface="+mn-cs"/>
            </a:rPr>
            <a:t> ก.ค</a:t>
          </a:r>
          <a:endParaRPr lang="th-TH" sz="500">
            <a:solidFill>
              <a:srgbClr val="FF0000"/>
            </a:solidFill>
            <a:latin typeface="+mn-lt"/>
            <a:ea typeface="+mn-ea"/>
            <a:cs typeface="+mn-cs"/>
          </a:endParaRPr>
        </a:p>
      </cdr:txBody>
    </cdr:sp>
  </cdr:relSizeAnchor>
  <cdr:relSizeAnchor xmlns:cdr="http://schemas.openxmlformats.org/drawingml/2006/chartDrawing">
    <cdr:from>
      <cdr:x>0.23512</cdr:x>
      <cdr:y>0.94412</cdr:y>
    </cdr:from>
    <cdr:to>
      <cdr:x>0.26753</cdr:x>
      <cdr:y>0.9811</cdr:y>
    </cdr:to>
    <cdr:sp macro="" textlink="">
      <cdr:nvSpPr>
        <cdr:cNvPr id="148" name="TextBox 44"/>
        <cdr:cNvSpPr txBox="1"/>
      </cdr:nvSpPr>
      <cdr:spPr>
        <a:xfrm xmlns:a="http://schemas.openxmlformats.org/drawingml/2006/main">
          <a:off x="1796760" y="7051964"/>
          <a:ext cx="247650" cy="2762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0.73619</cdr:x>
      <cdr:y>0.94922</cdr:y>
    </cdr:from>
    <cdr:to>
      <cdr:x>0.76112</cdr:x>
      <cdr:y>0.976</cdr:y>
    </cdr:to>
    <cdr:sp macro="" textlink="">
      <cdr:nvSpPr>
        <cdr:cNvPr id="149" name="TextBox 45"/>
        <cdr:cNvSpPr txBox="1"/>
      </cdr:nvSpPr>
      <cdr:spPr>
        <a:xfrm xmlns:a="http://schemas.openxmlformats.org/drawingml/2006/main">
          <a:off x="5625810" y="7090064"/>
          <a:ext cx="190500" cy="2000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0.72996</cdr:x>
      <cdr:y>0.01449</cdr:y>
    </cdr:from>
    <cdr:to>
      <cdr:x>0.8044</cdr:x>
      <cdr:y>0.09962</cdr:y>
    </cdr:to>
    <cdr:sp macro="" textlink="">
      <cdr:nvSpPr>
        <cdr:cNvPr id="150" name="TextBox 46"/>
        <cdr:cNvSpPr txBox="1"/>
      </cdr:nvSpPr>
      <cdr:spPr>
        <a:xfrm xmlns:a="http://schemas.openxmlformats.org/drawingml/2006/main">
          <a:off x="5826795" y="107947"/>
          <a:ext cx="594175" cy="63418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0.45137</cdr:x>
      <cdr:y>0.67315</cdr:y>
    </cdr:from>
    <cdr:to>
      <cdr:x>0.56612</cdr:x>
      <cdr:y>0.79477</cdr:y>
    </cdr:to>
    <cdr:sp macro="" textlink="">
      <cdr:nvSpPr>
        <cdr:cNvPr id="151" name="TextBox 53"/>
        <cdr:cNvSpPr txBox="1"/>
      </cdr:nvSpPr>
      <cdr:spPr>
        <a:xfrm xmlns:a="http://schemas.openxmlformats.org/drawingml/2006/main" rot="5753872">
          <a:off x="3596982" y="506124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0.49229</cdr:x>
      <cdr:y>0.67924</cdr:y>
    </cdr:from>
    <cdr:to>
      <cdr:x>0.60798</cdr:x>
      <cdr:y>0.79986</cdr:y>
    </cdr:to>
    <cdr:sp macro="" textlink="">
      <cdr:nvSpPr>
        <cdr:cNvPr id="152" name="TextBox 54"/>
        <cdr:cNvSpPr txBox="1"/>
      </cdr:nvSpPr>
      <cdr:spPr>
        <a:xfrm xmlns:a="http://schemas.openxmlformats.org/drawingml/2006/main" rot="5400000">
          <a:off x="3943173" y="5167070"/>
          <a:ext cx="918250" cy="92577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en-US" sz="1100" dirty="0" smtClean="0"/>
            <a:t> </a:t>
          </a:r>
          <a:endParaRPr lang="en-US" sz="1100" dirty="0"/>
        </a:p>
        <a:p xmlns:a="http://schemas.openxmlformats.org/drawingml/2006/main">
          <a:endParaRPr lang="th-TH" sz="1100" dirty="0"/>
        </a:p>
      </cdr:txBody>
    </cdr:sp>
  </cdr:relSizeAnchor>
  <cdr:relSizeAnchor xmlns:cdr="http://schemas.openxmlformats.org/drawingml/2006/chartDrawing">
    <cdr:from>
      <cdr:x>0.50266</cdr:x>
      <cdr:y>0.5399</cdr:y>
    </cdr:from>
    <cdr:to>
      <cdr:x>0.54474</cdr:x>
      <cdr:y>0.79425</cdr:y>
    </cdr:to>
    <cdr:sp macro="" textlink="">
      <cdr:nvSpPr>
        <cdr:cNvPr id="153" name="รูปแบบอิสระ 58"/>
        <cdr:cNvSpPr/>
      </cdr:nvSpPr>
      <cdr:spPr>
        <a:xfrm xmlns:a="http://schemas.openxmlformats.org/drawingml/2006/main">
          <a:off x="4001553" y="4127253"/>
          <a:ext cx="335017" cy="1944414"/>
        </a:xfrm>
        <a:custGeom xmlns:a="http://schemas.openxmlformats.org/drawingml/2006/main">
          <a:avLst/>
          <a:gdLst>
            <a:gd name="connsiteX0" fmla="*/ 0 w 391948"/>
            <a:gd name="connsiteY0" fmla="*/ 0 h 1944414"/>
            <a:gd name="connsiteX1" fmla="*/ 98534 w 391948"/>
            <a:gd name="connsiteY1" fmla="*/ 243052 h 1944414"/>
            <a:gd name="connsiteX2" fmla="*/ 210207 w 391948"/>
            <a:gd name="connsiteY2" fmla="*/ 532086 h 1944414"/>
            <a:gd name="connsiteX3" fmla="*/ 302172 w 391948"/>
            <a:gd name="connsiteY3" fmla="*/ 781707 h 1944414"/>
            <a:gd name="connsiteX4" fmla="*/ 367862 w 391948"/>
            <a:gd name="connsiteY4" fmla="*/ 965638 h 1944414"/>
            <a:gd name="connsiteX5" fmla="*/ 387569 w 391948"/>
            <a:gd name="connsiteY5" fmla="*/ 1149569 h 1944414"/>
            <a:gd name="connsiteX6" fmla="*/ 387569 w 391948"/>
            <a:gd name="connsiteY6" fmla="*/ 1208690 h 1944414"/>
            <a:gd name="connsiteX7" fmla="*/ 361293 w 391948"/>
            <a:gd name="connsiteY7" fmla="*/ 1405759 h 1944414"/>
            <a:gd name="connsiteX8" fmla="*/ 275896 w 391948"/>
            <a:gd name="connsiteY8" fmla="*/ 1609397 h 1944414"/>
            <a:gd name="connsiteX9" fmla="*/ 144517 w 391948"/>
            <a:gd name="connsiteY9" fmla="*/ 1891862 h 1944414"/>
            <a:gd name="connsiteX10" fmla="*/ 124810 w 391948"/>
            <a:gd name="connsiteY10" fmla="*/ 1924707 h 1944414"/>
            <a:gd name="connsiteX0" fmla="*/ 0 w 391948"/>
            <a:gd name="connsiteY0" fmla="*/ 0 h 1944414"/>
            <a:gd name="connsiteX1" fmla="*/ 98534 w 391948"/>
            <a:gd name="connsiteY1" fmla="*/ 243052 h 1944414"/>
            <a:gd name="connsiteX2" fmla="*/ 210207 w 391948"/>
            <a:gd name="connsiteY2" fmla="*/ 532086 h 1944414"/>
            <a:gd name="connsiteX3" fmla="*/ 302172 w 391948"/>
            <a:gd name="connsiteY3" fmla="*/ 781707 h 1944414"/>
            <a:gd name="connsiteX4" fmla="*/ 367862 w 391948"/>
            <a:gd name="connsiteY4" fmla="*/ 965638 h 1944414"/>
            <a:gd name="connsiteX5" fmla="*/ 387569 w 391948"/>
            <a:gd name="connsiteY5" fmla="*/ 1149569 h 1944414"/>
            <a:gd name="connsiteX6" fmla="*/ 387569 w 391948"/>
            <a:gd name="connsiteY6" fmla="*/ 1208690 h 1944414"/>
            <a:gd name="connsiteX7" fmla="*/ 361293 w 391948"/>
            <a:gd name="connsiteY7" fmla="*/ 1405759 h 1944414"/>
            <a:gd name="connsiteX8" fmla="*/ 275896 w 391948"/>
            <a:gd name="connsiteY8" fmla="*/ 1609397 h 1944414"/>
            <a:gd name="connsiteX9" fmla="*/ 144517 w 391948"/>
            <a:gd name="connsiteY9" fmla="*/ 1891862 h 1944414"/>
            <a:gd name="connsiteX10" fmla="*/ 124810 w 391948"/>
            <a:gd name="connsiteY10" fmla="*/ 1924707 h 1944414"/>
            <a:gd name="connsiteX0" fmla="*/ 0 w 391948"/>
            <a:gd name="connsiteY0" fmla="*/ 0 h 1944414"/>
            <a:gd name="connsiteX1" fmla="*/ 98534 w 391948"/>
            <a:gd name="connsiteY1" fmla="*/ 243052 h 1944414"/>
            <a:gd name="connsiteX2" fmla="*/ 210207 w 391948"/>
            <a:gd name="connsiteY2" fmla="*/ 532086 h 1944414"/>
            <a:gd name="connsiteX3" fmla="*/ 302172 w 391948"/>
            <a:gd name="connsiteY3" fmla="*/ 781707 h 1944414"/>
            <a:gd name="connsiteX4" fmla="*/ 367862 w 391948"/>
            <a:gd name="connsiteY4" fmla="*/ 965638 h 1944414"/>
            <a:gd name="connsiteX5" fmla="*/ 387569 w 391948"/>
            <a:gd name="connsiteY5" fmla="*/ 1149569 h 1944414"/>
            <a:gd name="connsiteX6" fmla="*/ 387569 w 391948"/>
            <a:gd name="connsiteY6" fmla="*/ 1208690 h 1944414"/>
            <a:gd name="connsiteX7" fmla="*/ 361293 w 391948"/>
            <a:gd name="connsiteY7" fmla="*/ 1405759 h 1944414"/>
            <a:gd name="connsiteX8" fmla="*/ 275896 w 391948"/>
            <a:gd name="connsiteY8" fmla="*/ 1609397 h 1944414"/>
            <a:gd name="connsiteX9" fmla="*/ 144517 w 391948"/>
            <a:gd name="connsiteY9" fmla="*/ 1891862 h 1944414"/>
            <a:gd name="connsiteX10" fmla="*/ 124810 w 391948"/>
            <a:gd name="connsiteY10" fmla="*/ 1924707 h 1944414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  <a:cxn ang="0">
              <a:pos x="connsiteX2" y="connsiteY2"/>
            </a:cxn>
            <a:cxn ang="0">
              <a:pos x="connsiteX3" y="connsiteY3"/>
            </a:cxn>
            <a:cxn ang="0">
              <a:pos x="connsiteX4" y="connsiteY4"/>
            </a:cxn>
            <a:cxn ang="0">
              <a:pos x="connsiteX5" y="connsiteY5"/>
            </a:cxn>
            <a:cxn ang="0">
              <a:pos x="connsiteX6" y="connsiteY6"/>
            </a:cxn>
            <a:cxn ang="0">
              <a:pos x="connsiteX7" y="connsiteY7"/>
            </a:cxn>
            <a:cxn ang="0">
              <a:pos x="connsiteX8" y="connsiteY8"/>
            </a:cxn>
            <a:cxn ang="0">
              <a:pos x="connsiteX9" y="connsiteY9"/>
            </a:cxn>
            <a:cxn ang="0">
              <a:pos x="connsiteX10" y="connsiteY10"/>
            </a:cxn>
          </a:cxnLst>
          <a:rect l="l" t="t" r="r" b="b"/>
          <a:pathLst>
            <a:path w="391948" h="1944414">
              <a:moveTo>
                <a:pt x="0" y="0"/>
              </a:moveTo>
              <a:cubicBezTo>
                <a:pt x="31750" y="77185"/>
                <a:pt x="25074" y="36129"/>
                <a:pt x="98534" y="243052"/>
              </a:cubicBezTo>
              <a:cubicBezTo>
                <a:pt x="379498" y="982062"/>
                <a:pt x="176267" y="442310"/>
                <a:pt x="210207" y="532086"/>
              </a:cubicBezTo>
              <a:cubicBezTo>
                <a:pt x="244147" y="621862"/>
                <a:pt x="275896" y="709448"/>
                <a:pt x="302172" y="781707"/>
              </a:cubicBezTo>
              <a:cubicBezTo>
                <a:pt x="328448" y="853966"/>
                <a:pt x="353629" y="904328"/>
                <a:pt x="367862" y="965638"/>
              </a:cubicBezTo>
              <a:cubicBezTo>
                <a:pt x="382095" y="1026948"/>
                <a:pt x="384285" y="1109060"/>
                <a:pt x="387569" y="1149569"/>
              </a:cubicBezTo>
              <a:cubicBezTo>
                <a:pt x="390854" y="1190078"/>
                <a:pt x="391948" y="1165992"/>
                <a:pt x="387569" y="1208690"/>
              </a:cubicBezTo>
              <a:cubicBezTo>
                <a:pt x="383190" y="1251388"/>
                <a:pt x="379905" y="1338975"/>
                <a:pt x="361293" y="1405759"/>
              </a:cubicBezTo>
              <a:cubicBezTo>
                <a:pt x="342681" y="1472543"/>
                <a:pt x="312025" y="1528380"/>
                <a:pt x="275896" y="1609397"/>
              </a:cubicBezTo>
              <a:cubicBezTo>
                <a:pt x="239767" y="1690414"/>
                <a:pt x="169698" y="1839310"/>
                <a:pt x="144517" y="1891862"/>
              </a:cubicBezTo>
              <a:cubicBezTo>
                <a:pt x="119336" y="1944414"/>
                <a:pt x="122073" y="1934560"/>
                <a:pt x="124810" y="1924707"/>
              </a:cubicBezTo>
            </a:path>
          </a:pathLst>
        </a:custGeom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0.55176</cdr:x>
      <cdr:y>0.53501</cdr:y>
    </cdr:from>
    <cdr:to>
      <cdr:x>0.72252</cdr:x>
      <cdr:y>0.82182</cdr:y>
    </cdr:to>
    <cdr:sp macro="" textlink="">
      <cdr:nvSpPr>
        <cdr:cNvPr id="154" name="รูปแบบอิสระ 63"/>
        <cdr:cNvSpPr/>
      </cdr:nvSpPr>
      <cdr:spPr>
        <a:xfrm xmlns:a="http://schemas.openxmlformats.org/drawingml/2006/main">
          <a:off x="4415254" y="4072867"/>
          <a:ext cx="1366471" cy="2183423"/>
        </a:xfrm>
        <a:custGeom xmlns:a="http://schemas.openxmlformats.org/drawingml/2006/main">
          <a:avLst/>
          <a:gdLst>
            <a:gd name="connsiteX0" fmla="*/ 0 w 1366471"/>
            <a:gd name="connsiteY0" fmla="*/ 0 h 2183423"/>
            <a:gd name="connsiteX1" fmla="*/ 205154 w 1366471"/>
            <a:gd name="connsiteY1" fmla="*/ 175846 h 2183423"/>
            <a:gd name="connsiteX2" fmla="*/ 410308 w 1366471"/>
            <a:gd name="connsiteY2" fmla="*/ 366346 h 2183423"/>
            <a:gd name="connsiteX3" fmla="*/ 644770 w 1366471"/>
            <a:gd name="connsiteY3" fmla="*/ 578826 h 2183423"/>
            <a:gd name="connsiteX4" fmla="*/ 827943 w 1366471"/>
            <a:gd name="connsiteY4" fmla="*/ 776653 h 2183423"/>
            <a:gd name="connsiteX5" fmla="*/ 1003789 w 1366471"/>
            <a:gd name="connsiteY5" fmla="*/ 974480 h 2183423"/>
            <a:gd name="connsiteX6" fmla="*/ 1143000 w 1366471"/>
            <a:gd name="connsiteY6" fmla="*/ 1172307 h 2183423"/>
            <a:gd name="connsiteX7" fmla="*/ 1267558 w 1366471"/>
            <a:gd name="connsiteY7" fmla="*/ 1414096 h 2183423"/>
            <a:gd name="connsiteX8" fmla="*/ 1318847 w 1366471"/>
            <a:gd name="connsiteY8" fmla="*/ 1626576 h 2183423"/>
            <a:gd name="connsiteX9" fmla="*/ 1340827 w 1366471"/>
            <a:gd name="connsiteY9" fmla="*/ 1795096 h 2183423"/>
            <a:gd name="connsiteX10" fmla="*/ 1362808 w 1366471"/>
            <a:gd name="connsiteY10" fmla="*/ 2022230 h 2183423"/>
            <a:gd name="connsiteX11" fmla="*/ 1362808 w 1366471"/>
            <a:gd name="connsiteY11" fmla="*/ 2183423 h 2183423"/>
            <a:gd name="connsiteX12" fmla="*/ 1362808 w 1366471"/>
            <a:gd name="connsiteY12" fmla="*/ 2183423 h 2183423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  <a:cxn ang="0">
              <a:pos x="connsiteX2" y="connsiteY2"/>
            </a:cxn>
            <a:cxn ang="0">
              <a:pos x="connsiteX3" y="connsiteY3"/>
            </a:cxn>
            <a:cxn ang="0">
              <a:pos x="connsiteX4" y="connsiteY4"/>
            </a:cxn>
            <a:cxn ang="0">
              <a:pos x="connsiteX5" y="connsiteY5"/>
            </a:cxn>
            <a:cxn ang="0">
              <a:pos x="connsiteX6" y="connsiteY6"/>
            </a:cxn>
            <a:cxn ang="0">
              <a:pos x="connsiteX7" y="connsiteY7"/>
            </a:cxn>
            <a:cxn ang="0">
              <a:pos x="connsiteX8" y="connsiteY8"/>
            </a:cxn>
            <a:cxn ang="0">
              <a:pos x="connsiteX9" y="connsiteY9"/>
            </a:cxn>
            <a:cxn ang="0">
              <a:pos x="connsiteX10" y="connsiteY10"/>
            </a:cxn>
            <a:cxn ang="0">
              <a:pos x="connsiteX11" y="connsiteY11"/>
            </a:cxn>
            <a:cxn ang="0">
              <a:pos x="connsiteX12" y="connsiteY12"/>
            </a:cxn>
          </a:cxnLst>
          <a:rect l="l" t="t" r="r" b="b"/>
          <a:pathLst>
            <a:path w="1366471" h="2183423">
              <a:moveTo>
                <a:pt x="0" y="0"/>
              </a:moveTo>
              <a:cubicBezTo>
                <a:pt x="68385" y="57394"/>
                <a:pt x="136770" y="114788"/>
                <a:pt x="205154" y="175846"/>
              </a:cubicBezTo>
              <a:cubicBezTo>
                <a:pt x="273538" y="236904"/>
                <a:pt x="337039" y="299183"/>
                <a:pt x="410308" y="366346"/>
              </a:cubicBezTo>
              <a:cubicBezTo>
                <a:pt x="483577" y="433509"/>
                <a:pt x="575164" y="510442"/>
                <a:pt x="644770" y="578826"/>
              </a:cubicBezTo>
              <a:cubicBezTo>
                <a:pt x="714376" y="647211"/>
                <a:pt x="768107" y="710711"/>
                <a:pt x="827943" y="776653"/>
              </a:cubicBezTo>
              <a:cubicBezTo>
                <a:pt x="887779" y="842595"/>
                <a:pt x="951280" y="908538"/>
                <a:pt x="1003789" y="974480"/>
              </a:cubicBezTo>
              <a:cubicBezTo>
                <a:pt x="1056298" y="1040422"/>
                <a:pt x="1099038" y="1099038"/>
                <a:pt x="1143000" y="1172307"/>
              </a:cubicBezTo>
              <a:cubicBezTo>
                <a:pt x="1186962" y="1245576"/>
                <a:pt x="1238250" y="1338385"/>
                <a:pt x="1267558" y="1414096"/>
              </a:cubicBezTo>
              <a:cubicBezTo>
                <a:pt x="1296866" y="1489807"/>
                <a:pt x="1306636" y="1563076"/>
                <a:pt x="1318847" y="1626576"/>
              </a:cubicBezTo>
              <a:cubicBezTo>
                <a:pt x="1331058" y="1690076"/>
                <a:pt x="1333500" y="1729154"/>
                <a:pt x="1340827" y="1795096"/>
              </a:cubicBezTo>
              <a:cubicBezTo>
                <a:pt x="1348154" y="1861038"/>
                <a:pt x="1359145" y="1957509"/>
                <a:pt x="1362808" y="2022230"/>
              </a:cubicBezTo>
              <a:cubicBezTo>
                <a:pt x="1366471" y="2086951"/>
                <a:pt x="1362808" y="2183423"/>
                <a:pt x="1362808" y="2183423"/>
              </a:cubicBezTo>
              <a:lnTo>
                <a:pt x="1362808" y="2183423"/>
              </a:lnTo>
            </a:path>
          </a:pathLst>
        </a:custGeom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0.57007</cdr:x>
      <cdr:y>0.53694</cdr:y>
    </cdr:from>
    <cdr:to>
      <cdr:x>0.80813</cdr:x>
      <cdr:y>0.82471</cdr:y>
    </cdr:to>
    <cdr:sp macro="" textlink="">
      <cdr:nvSpPr>
        <cdr:cNvPr id="155" name="รูปแบบอิสระ 65"/>
        <cdr:cNvSpPr/>
      </cdr:nvSpPr>
      <cdr:spPr>
        <a:xfrm xmlns:a="http://schemas.openxmlformats.org/drawingml/2006/main">
          <a:off x="4561793" y="4087520"/>
          <a:ext cx="1905000" cy="2190750"/>
        </a:xfrm>
        <a:custGeom xmlns:a="http://schemas.openxmlformats.org/drawingml/2006/main">
          <a:avLst/>
          <a:gdLst>
            <a:gd name="connsiteX0" fmla="*/ 0 w 1905000"/>
            <a:gd name="connsiteY0" fmla="*/ 0 h 2190750"/>
            <a:gd name="connsiteX1" fmla="*/ 212481 w 1905000"/>
            <a:gd name="connsiteY1" fmla="*/ 168520 h 2190750"/>
            <a:gd name="connsiteX2" fmla="*/ 490904 w 1905000"/>
            <a:gd name="connsiteY2" fmla="*/ 373673 h 2190750"/>
            <a:gd name="connsiteX3" fmla="*/ 718038 w 1905000"/>
            <a:gd name="connsiteY3" fmla="*/ 549520 h 2190750"/>
            <a:gd name="connsiteX4" fmla="*/ 967154 w 1905000"/>
            <a:gd name="connsiteY4" fmla="*/ 769327 h 2190750"/>
            <a:gd name="connsiteX5" fmla="*/ 1143000 w 1905000"/>
            <a:gd name="connsiteY5" fmla="*/ 967154 h 2190750"/>
            <a:gd name="connsiteX6" fmla="*/ 1340827 w 1905000"/>
            <a:gd name="connsiteY6" fmla="*/ 1179635 h 2190750"/>
            <a:gd name="connsiteX7" fmla="*/ 1524000 w 1905000"/>
            <a:gd name="connsiteY7" fmla="*/ 1392116 h 2190750"/>
            <a:gd name="connsiteX8" fmla="*/ 1670538 w 1905000"/>
            <a:gd name="connsiteY8" fmla="*/ 1589943 h 2190750"/>
            <a:gd name="connsiteX9" fmla="*/ 1780442 w 1905000"/>
            <a:gd name="connsiteY9" fmla="*/ 1773116 h 2190750"/>
            <a:gd name="connsiteX10" fmla="*/ 1861038 w 1905000"/>
            <a:gd name="connsiteY10" fmla="*/ 1992923 h 2190750"/>
            <a:gd name="connsiteX11" fmla="*/ 1905000 w 1905000"/>
            <a:gd name="connsiteY11" fmla="*/ 2190750 h 2190750"/>
            <a:gd name="connsiteX12" fmla="*/ 1905000 w 1905000"/>
            <a:gd name="connsiteY12" fmla="*/ 2190750 h 2190750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  <a:cxn ang="0">
              <a:pos x="connsiteX2" y="connsiteY2"/>
            </a:cxn>
            <a:cxn ang="0">
              <a:pos x="connsiteX3" y="connsiteY3"/>
            </a:cxn>
            <a:cxn ang="0">
              <a:pos x="connsiteX4" y="connsiteY4"/>
            </a:cxn>
            <a:cxn ang="0">
              <a:pos x="connsiteX5" y="connsiteY5"/>
            </a:cxn>
            <a:cxn ang="0">
              <a:pos x="connsiteX6" y="connsiteY6"/>
            </a:cxn>
            <a:cxn ang="0">
              <a:pos x="connsiteX7" y="connsiteY7"/>
            </a:cxn>
            <a:cxn ang="0">
              <a:pos x="connsiteX8" y="connsiteY8"/>
            </a:cxn>
            <a:cxn ang="0">
              <a:pos x="connsiteX9" y="connsiteY9"/>
            </a:cxn>
            <a:cxn ang="0">
              <a:pos x="connsiteX10" y="connsiteY10"/>
            </a:cxn>
            <a:cxn ang="0">
              <a:pos x="connsiteX11" y="connsiteY11"/>
            </a:cxn>
            <a:cxn ang="0">
              <a:pos x="connsiteX12" y="connsiteY12"/>
            </a:cxn>
          </a:cxnLst>
          <a:rect l="l" t="t" r="r" b="b"/>
          <a:pathLst>
            <a:path w="1905000" h="2190750">
              <a:moveTo>
                <a:pt x="0" y="0"/>
              </a:moveTo>
              <a:cubicBezTo>
                <a:pt x="65332" y="53120"/>
                <a:pt x="130664" y="106241"/>
                <a:pt x="212481" y="168520"/>
              </a:cubicBezTo>
              <a:cubicBezTo>
                <a:pt x="294298" y="230799"/>
                <a:pt x="406645" y="310173"/>
                <a:pt x="490904" y="373673"/>
              </a:cubicBezTo>
              <a:cubicBezTo>
                <a:pt x="575163" y="437173"/>
                <a:pt x="638663" y="483578"/>
                <a:pt x="718038" y="549520"/>
              </a:cubicBezTo>
              <a:cubicBezTo>
                <a:pt x="797413" y="615462"/>
                <a:pt x="896327" y="699721"/>
                <a:pt x="967154" y="769327"/>
              </a:cubicBezTo>
              <a:cubicBezTo>
                <a:pt x="1037981" y="838933"/>
                <a:pt x="1080721" y="898769"/>
                <a:pt x="1143000" y="967154"/>
              </a:cubicBezTo>
              <a:cubicBezTo>
                <a:pt x="1205279" y="1035539"/>
                <a:pt x="1277327" y="1108808"/>
                <a:pt x="1340827" y="1179635"/>
              </a:cubicBezTo>
              <a:cubicBezTo>
                <a:pt x="1404327" y="1250462"/>
                <a:pt x="1469048" y="1323731"/>
                <a:pt x="1524000" y="1392116"/>
              </a:cubicBezTo>
              <a:cubicBezTo>
                <a:pt x="1578952" y="1460501"/>
                <a:pt x="1627798" y="1526443"/>
                <a:pt x="1670538" y="1589943"/>
              </a:cubicBezTo>
              <a:cubicBezTo>
                <a:pt x="1713278" y="1653443"/>
                <a:pt x="1748692" y="1705953"/>
                <a:pt x="1780442" y="1773116"/>
              </a:cubicBezTo>
              <a:cubicBezTo>
                <a:pt x="1812192" y="1840279"/>
                <a:pt x="1840278" y="1923317"/>
                <a:pt x="1861038" y="1992923"/>
              </a:cubicBezTo>
              <a:cubicBezTo>
                <a:pt x="1881798" y="2062529"/>
                <a:pt x="1905000" y="2190750"/>
                <a:pt x="1905000" y="2190750"/>
              </a:cubicBezTo>
              <a:lnTo>
                <a:pt x="1905000" y="2190750"/>
              </a:lnTo>
            </a:path>
          </a:pathLst>
        </a:custGeom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0.59296</cdr:x>
      <cdr:y>0.53694</cdr:y>
    </cdr:from>
    <cdr:to>
      <cdr:x>0.88046</cdr:x>
      <cdr:y>0.82471</cdr:y>
    </cdr:to>
    <cdr:sp macro="" textlink="">
      <cdr:nvSpPr>
        <cdr:cNvPr id="156" name="รูปแบบอิสระ 66"/>
        <cdr:cNvSpPr/>
      </cdr:nvSpPr>
      <cdr:spPr>
        <a:xfrm xmlns:a="http://schemas.openxmlformats.org/drawingml/2006/main">
          <a:off x="4744966" y="4087520"/>
          <a:ext cx="2300654" cy="2190750"/>
        </a:xfrm>
        <a:custGeom xmlns:a="http://schemas.openxmlformats.org/drawingml/2006/main">
          <a:avLst/>
          <a:gdLst>
            <a:gd name="connsiteX0" fmla="*/ 0 w 2300654"/>
            <a:gd name="connsiteY0" fmla="*/ 0 h 2190750"/>
            <a:gd name="connsiteX1" fmla="*/ 256442 w 2300654"/>
            <a:gd name="connsiteY1" fmla="*/ 161193 h 2190750"/>
            <a:gd name="connsiteX2" fmla="*/ 630115 w 2300654"/>
            <a:gd name="connsiteY2" fmla="*/ 381000 h 2190750"/>
            <a:gd name="connsiteX3" fmla="*/ 923192 w 2300654"/>
            <a:gd name="connsiteY3" fmla="*/ 556847 h 2190750"/>
            <a:gd name="connsiteX4" fmla="*/ 1216269 w 2300654"/>
            <a:gd name="connsiteY4" fmla="*/ 754673 h 2190750"/>
            <a:gd name="connsiteX5" fmla="*/ 1465385 w 2300654"/>
            <a:gd name="connsiteY5" fmla="*/ 967154 h 2190750"/>
            <a:gd name="connsiteX6" fmla="*/ 1655885 w 2300654"/>
            <a:gd name="connsiteY6" fmla="*/ 1172308 h 2190750"/>
            <a:gd name="connsiteX7" fmla="*/ 1861038 w 2300654"/>
            <a:gd name="connsiteY7" fmla="*/ 1428750 h 2190750"/>
            <a:gd name="connsiteX8" fmla="*/ 2080846 w 2300654"/>
            <a:gd name="connsiteY8" fmla="*/ 1787770 h 2190750"/>
            <a:gd name="connsiteX9" fmla="*/ 2300654 w 2300654"/>
            <a:gd name="connsiteY9" fmla="*/ 2190750 h 2190750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  <a:cxn ang="0">
              <a:pos x="connsiteX2" y="connsiteY2"/>
            </a:cxn>
            <a:cxn ang="0">
              <a:pos x="connsiteX3" y="connsiteY3"/>
            </a:cxn>
            <a:cxn ang="0">
              <a:pos x="connsiteX4" y="connsiteY4"/>
            </a:cxn>
            <a:cxn ang="0">
              <a:pos x="connsiteX5" y="connsiteY5"/>
            </a:cxn>
            <a:cxn ang="0">
              <a:pos x="connsiteX6" y="connsiteY6"/>
            </a:cxn>
            <a:cxn ang="0">
              <a:pos x="connsiteX7" y="connsiteY7"/>
            </a:cxn>
            <a:cxn ang="0">
              <a:pos x="connsiteX8" y="connsiteY8"/>
            </a:cxn>
            <a:cxn ang="0">
              <a:pos x="connsiteX9" y="connsiteY9"/>
            </a:cxn>
          </a:cxnLst>
          <a:rect l="l" t="t" r="r" b="b"/>
          <a:pathLst>
            <a:path w="2300654" h="2190750">
              <a:moveTo>
                <a:pt x="0" y="0"/>
              </a:moveTo>
              <a:cubicBezTo>
                <a:pt x="75711" y="48846"/>
                <a:pt x="151423" y="97693"/>
                <a:pt x="256442" y="161193"/>
              </a:cubicBezTo>
              <a:cubicBezTo>
                <a:pt x="361461" y="224693"/>
                <a:pt x="630115" y="381000"/>
                <a:pt x="630115" y="381000"/>
              </a:cubicBezTo>
              <a:cubicBezTo>
                <a:pt x="741240" y="446942"/>
                <a:pt x="825500" y="494568"/>
                <a:pt x="923192" y="556847"/>
              </a:cubicBezTo>
              <a:cubicBezTo>
                <a:pt x="1020884" y="619126"/>
                <a:pt x="1125904" y="686289"/>
                <a:pt x="1216269" y="754673"/>
              </a:cubicBezTo>
              <a:cubicBezTo>
                <a:pt x="1306634" y="823057"/>
                <a:pt x="1392116" y="897548"/>
                <a:pt x="1465385" y="967154"/>
              </a:cubicBezTo>
              <a:cubicBezTo>
                <a:pt x="1538654" y="1036760"/>
                <a:pt x="1589943" y="1095375"/>
                <a:pt x="1655885" y="1172308"/>
              </a:cubicBezTo>
              <a:cubicBezTo>
                <a:pt x="1721827" y="1249241"/>
                <a:pt x="1790211" y="1326173"/>
                <a:pt x="1861038" y="1428750"/>
              </a:cubicBezTo>
              <a:cubicBezTo>
                <a:pt x="1931865" y="1531327"/>
                <a:pt x="2007577" y="1660770"/>
                <a:pt x="2080846" y="1787770"/>
              </a:cubicBezTo>
              <a:cubicBezTo>
                <a:pt x="2154115" y="1914770"/>
                <a:pt x="2227384" y="2052760"/>
                <a:pt x="2300654" y="2190750"/>
              </a:cubicBezTo>
            </a:path>
          </a:pathLst>
        </a:custGeom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0.62409</cdr:x>
      <cdr:y>0.53886</cdr:y>
    </cdr:from>
    <cdr:to>
      <cdr:x>0.88138</cdr:x>
      <cdr:y>0.71884</cdr:y>
    </cdr:to>
    <cdr:sp macro="" textlink="">
      <cdr:nvSpPr>
        <cdr:cNvPr id="157" name="รูปแบบอิสระ 67"/>
        <cdr:cNvSpPr/>
      </cdr:nvSpPr>
      <cdr:spPr>
        <a:xfrm xmlns:a="http://schemas.openxmlformats.org/drawingml/2006/main">
          <a:off x="4994081" y="4102174"/>
          <a:ext cx="2058866" cy="1370135"/>
        </a:xfrm>
        <a:custGeom xmlns:a="http://schemas.openxmlformats.org/drawingml/2006/main">
          <a:avLst/>
          <a:gdLst>
            <a:gd name="connsiteX0" fmla="*/ 0 w 2058866"/>
            <a:gd name="connsiteY0" fmla="*/ 0 h 1370135"/>
            <a:gd name="connsiteX1" fmla="*/ 329712 w 2058866"/>
            <a:gd name="connsiteY1" fmla="*/ 153866 h 1370135"/>
            <a:gd name="connsiteX2" fmla="*/ 783981 w 2058866"/>
            <a:gd name="connsiteY2" fmla="*/ 366346 h 1370135"/>
            <a:gd name="connsiteX3" fmla="*/ 1121020 w 2058866"/>
            <a:gd name="connsiteY3" fmla="*/ 556846 h 1370135"/>
            <a:gd name="connsiteX4" fmla="*/ 1421423 w 2058866"/>
            <a:gd name="connsiteY4" fmla="*/ 762000 h 1370135"/>
            <a:gd name="connsiteX5" fmla="*/ 1677866 w 2058866"/>
            <a:gd name="connsiteY5" fmla="*/ 967154 h 1370135"/>
            <a:gd name="connsiteX6" fmla="*/ 2058866 w 2058866"/>
            <a:gd name="connsiteY6" fmla="*/ 1370135 h 1370135"/>
            <a:gd name="connsiteX7" fmla="*/ 2058866 w 2058866"/>
            <a:gd name="connsiteY7" fmla="*/ 1370135 h 1370135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  <a:cxn ang="0">
              <a:pos x="connsiteX2" y="connsiteY2"/>
            </a:cxn>
            <a:cxn ang="0">
              <a:pos x="connsiteX3" y="connsiteY3"/>
            </a:cxn>
            <a:cxn ang="0">
              <a:pos x="connsiteX4" y="connsiteY4"/>
            </a:cxn>
            <a:cxn ang="0">
              <a:pos x="connsiteX5" y="connsiteY5"/>
            </a:cxn>
            <a:cxn ang="0">
              <a:pos x="connsiteX6" y="connsiteY6"/>
            </a:cxn>
            <a:cxn ang="0">
              <a:pos x="connsiteX7" y="connsiteY7"/>
            </a:cxn>
          </a:cxnLst>
          <a:rect l="l" t="t" r="r" b="b"/>
          <a:pathLst>
            <a:path w="2058866" h="1370135">
              <a:moveTo>
                <a:pt x="0" y="0"/>
              </a:moveTo>
              <a:lnTo>
                <a:pt x="329712" y="153866"/>
              </a:lnTo>
              <a:cubicBezTo>
                <a:pt x="460375" y="214924"/>
                <a:pt x="652096" y="299183"/>
                <a:pt x="783981" y="366346"/>
              </a:cubicBezTo>
              <a:cubicBezTo>
                <a:pt x="915866" y="433509"/>
                <a:pt x="1014780" y="490904"/>
                <a:pt x="1121020" y="556846"/>
              </a:cubicBezTo>
              <a:cubicBezTo>
                <a:pt x="1227260" y="622788"/>
                <a:pt x="1328615" y="693615"/>
                <a:pt x="1421423" y="762000"/>
              </a:cubicBezTo>
              <a:cubicBezTo>
                <a:pt x="1514231" y="830385"/>
                <a:pt x="1571626" y="865798"/>
                <a:pt x="1677866" y="967154"/>
              </a:cubicBezTo>
              <a:cubicBezTo>
                <a:pt x="1784107" y="1068510"/>
                <a:pt x="2058866" y="1370135"/>
                <a:pt x="2058866" y="1370135"/>
              </a:cubicBezTo>
              <a:lnTo>
                <a:pt x="2058866" y="1370135"/>
              </a:lnTo>
            </a:path>
          </a:pathLst>
        </a:custGeom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0.51889</cdr:x>
      <cdr:y>0.5779</cdr:y>
    </cdr:from>
    <cdr:to>
      <cdr:x>0.63182</cdr:x>
      <cdr:y>0.69944</cdr:y>
    </cdr:to>
    <cdr:sp macro="" textlink="">
      <cdr:nvSpPr>
        <cdr:cNvPr id="158" name="TextBox 69"/>
        <cdr:cNvSpPr txBox="1"/>
      </cdr:nvSpPr>
      <cdr:spPr>
        <a:xfrm xmlns:a="http://schemas.openxmlformats.org/drawingml/2006/main">
          <a:off x="4150576" y="4345999"/>
          <a:ext cx="903347" cy="9140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en-US" sz="600" b="1"/>
            <a:t>68.1</a:t>
          </a:r>
          <a:endParaRPr lang="th-TH" sz="600" b="1"/>
        </a:p>
      </cdr:txBody>
    </cdr:sp>
  </cdr:relSizeAnchor>
  <cdr:relSizeAnchor xmlns:cdr="http://schemas.openxmlformats.org/drawingml/2006/chartDrawing">
    <cdr:from>
      <cdr:x>0.74531</cdr:x>
      <cdr:y>0.68419</cdr:y>
    </cdr:from>
    <cdr:to>
      <cdr:x>0.85958</cdr:x>
      <cdr:y>0.80431</cdr:y>
    </cdr:to>
    <cdr:sp macro="" textlink="">
      <cdr:nvSpPr>
        <cdr:cNvPr id="159" name="TextBox 70"/>
        <cdr:cNvSpPr txBox="1"/>
      </cdr:nvSpPr>
      <cdr:spPr>
        <a:xfrm xmlns:a="http://schemas.openxmlformats.org/drawingml/2006/main" rot="5400000">
          <a:off x="5964116" y="520854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en-US" sz="1100" dirty="0" smtClean="0"/>
            <a:t> </a:t>
          </a:r>
          <a:endParaRPr lang="th-TH" sz="1100" dirty="0"/>
        </a:p>
      </cdr:txBody>
    </cdr:sp>
  </cdr:relSizeAnchor>
  <cdr:relSizeAnchor xmlns:cdr="http://schemas.openxmlformats.org/drawingml/2006/chartDrawing">
    <cdr:from>
      <cdr:x>0.69587</cdr:x>
      <cdr:y>0.68323</cdr:y>
    </cdr:from>
    <cdr:to>
      <cdr:x>0.81014</cdr:x>
      <cdr:y>0.80334</cdr:y>
    </cdr:to>
    <cdr:sp macro="" textlink="">
      <cdr:nvSpPr>
        <cdr:cNvPr id="160" name="TextBox 71"/>
        <cdr:cNvSpPr txBox="1"/>
      </cdr:nvSpPr>
      <cdr:spPr>
        <a:xfrm xmlns:a="http://schemas.openxmlformats.org/drawingml/2006/main" rot="5400000">
          <a:off x="5568462" y="5201213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th-TH" sz="1100" dirty="0"/>
        </a:p>
      </cdr:txBody>
    </cdr:sp>
  </cdr:relSizeAnchor>
  <cdr:relSizeAnchor xmlns:cdr="http://schemas.openxmlformats.org/drawingml/2006/chartDrawing">
    <cdr:from>
      <cdr:x>0.62811</cdr:x>
      <cdr:y>0.67745</cdr:y>
    </cdr:from>
    <cdr:to>
      <cdr:x>0.74238</cdr:x>
      <cdr:y>0.79757</cdr:y>
    </cdr:to>
    <cdr:sp macro="" textlink="">
      <cdr:nvSpPr>
        <cdr:cNvPr id="161" name="TextBox 72"/>
        <cdr:cNvSpPr txBox="1"/>
      </cdr:nvSpPr>
      <cdr:spPr>
        <a:xfrm xmlns:a="http://schemas.openxmlformats.org/drawingml/2006/main" rot="5400000">
          <a:off x="5026269" y="515725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en-US" sz="1100" dirty="0" smtClean="0"/>
            <a:t> </a:t>
          </a:r>
          <a:endParaRPr lang="en-US" sz="1100" dirty="0"/>
        </a:p>
        <a:p xmlns:a="http://schemas.openxmlformats.org/drawingml/2006/main">
          <a:endParaRPr lang="th-TH" sz="1100" dirty="0"/>
        </a:p>
      </cdr:txBody>
    </cdr:sp>
  </cdr:relSizeAnchor>
  <cdr:relSizeAnchor xmlns:cdr="http://schemas.openxmlformats.org/drawingml/2006/chartDrawing">
    <cdr:from>
      <cdr:x>0.57134</cdr:x>
      <cdr:y>0.67745</cdr:y>
    </cdr:from>
    <cdr:to>
      <cdr:x>0.68561</cdr:x>
      <cdr:y>0.79757</cdr:y>
    </cdr:to>
    <cdr:sp macro="" textlink="">
      <cdr:nvSpPr>
        <cdr:cNvPr id="162" name="TextBox 73"/>
        <cdr:cNvSpPr txBox="1"/>
      </cdr:nvSpPr>
      <cdr:spPr>
        <a:xfrm xmlns:a="http://schemas.openxmlformats.org/drawingml/2006/main" rot="5400000">
          <a:off x="4572000" y="515725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en-US" sz="1100" dirty="0" smtClean="0"/>
            <a:t> </a:t>
          </a:r>
          <a:endParaRPr lang="en-US" sz="1100" dirty="0"/>
        </a:p>
        <a:p xmlns:a="http://schemas.openxmlformats.org/drawingml/2006/main">
          <a:endParaRPr lang="th-TH" sz="1100" dirty="0"/>
        </a:p>
      </cdr:txBody>
    </cdr:sp>
  </cdr:relSizeAnchor>
  <cdr:relSizeAnchor xmlns:cdr="http://schemas.openxmlformats.org/drawingml/2006/chartDrawing">
    <cdr:from>
      <cdr:x>0.52831</cdr:x>
      <cdr:y>0.67745</cdr:y>
    </cdr:from>
    <cdr:to>
      <cdr:x>0.64258</cdr:x>
      <cdr:y>0.79757</cdr:y>
    </cdr:to>
    <cdr:sp macro="" textlink="">
      <cdr:nvSpPr>
        <cdr:cNvPr id="163" name="TextBox 74"/>
        <cdr:cNvSpPr txBox="1"/>
      </cdr:nvSpPr>
      <cdr:spPr>
        <a:xfrm xmlns:a="http://schemas.openxmlformats.org/drawingml/2006/main" rot="5400000">
          <a:off x="4227635" y="515725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en-US" sz="1100" dirty="0" smtClean="0"/>
            <a:t> </a:t>
          </a:r>
          <a:endParaRPr lang="en-US" sz="1100" dirty="0"/>
        </a:p>
        <a:p xmlns:a="http://schemas.openxmlformats.org/drawingml/2006/main">
          <a:endParaRPr lang="th-TH" sz="1100" dirty="0"/>
        </a:p>
      </cdr:txBody>
    </cdr:sp>
  </cdr:relSizeAnchor>
  <cdr:relSizeAnchor xmlns:cdr="http://schemas.openxmlformats.org/drawingml/2006/chartDrawing">
    <cdr:from>
      <cdr:x>0.45689</cdr:x>
      <cdr:y>0.67649</cdr:y>
    </cdr:from>
    <cdr:to>
      <cdr:x>0.57116</cdr:x>
      <cdr:y>0.79661</cdr:y>
    </cdr:to>
    <cdr:sp macro="" textlink="">
      <cdr:nvSpPr>
        <cdr:cNvPr id="164" name="TextBox 75"/>
        <cdr:cNvSpPr txBox="1"/>
      </cdr:nvSpPr>
      <cdr:spPr>
        <a:xfrm xmlns:a="http://schemas.openxmlformats.org/drawingml/2006/main" rot="5400000">
          <a:off x="3656134" y="514992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en-US" sz="1100"/>
            <a:t>40 </a:t>
          </a:r>
          <a:endParaRPr lang="th-TH" sz="1100"/>
        </a:p>
      </cdr:txBody>
    </cdr:sp>
  </cdr:relSizeAnchor>
  <cdr:relSizeAnchor xmlns:cdr="http://schemas.openxmlformats.org/drawingml/2006/chartDrawing">
    <cdr:from>
      <cdr:x>0.91347</cdr:x>
      <cdr:y>0.19213</cdr:y>
    </cdr:from>
    <cdr:to>
      <cdr:x>0.95217</cdr:x>
      <cdr:y>0.37488</cdr:y>
    </cdr:to>
    <cdr:sp macro="" textlink="">
      <cdr:nvSpPr>
        <cdr:cNvPr id="165" name="TextBox 107"/>
        <cdr:cNvSpPr txBox="1"/>
      </cdr:nvSpPr>
      <cdr:spPr>
        <a:xfrm xmlns:a="http://schemas.openxmlformats.org/drawingml/2006/main" rot="16200000">
          <a:off x="6773210" y="1992020"/>
          <a:ext cx="1383883" cy="30970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0.50981</cdr:x>
      <cdr:y>0.538</cdr:y>
    </cdr:from>
    <cdr:to>
      <cdr:x>0.58151</cdr:x>
      <cdr:y>0.82845</cdr:y>
    </cdr:to>
    <cdr:sp macro="" textlink="">
      <cdr:nvSpPr>
        <cdr:cNvPr id="166" name="รูปแบบอิสระ 76"/>
        <cdr:cNvSpPr/>
      </cdr:nvSpPr>
      <cdr:spPr>
        <a:xfrm xmlns:a="http://schemas.openxmlformats.org/drawingml/2006/main">
          <a:off x="4079328" y="4112786"/>
          <a:ext cx="573690" cy="2220310"/>
        </a:xfrm>
        <a:custGeom xmlns:a="http://schemas.openxmlformats.org/drawingml/2006/main">
          <a:avLst/>
          <a:gdLst>
            <a:gd name="connsiteX0" fmla="*/ 0 w 573690"/>
            <a:gd name="connsiteY0" fmla="*/ 0 h 2220310"/>
            <a:gd name="connsiteX1" fmla="*/ 111672 w 573690"/>
            <a:gd name="connsiteY1" fmla="*/ 157655 h 2220310"/>
            <a:gd name="connsiteX2" fmla="*/ 210206 w 573690"/>
            <a:gd name="connsiteY2" fmla="*/ 361293 h 2220310"/>
            <a:gd name="connsiteX3" fmla="*/ 381000 w 573690"/>
            <a:gd name="connsiteY3" fmla="*/ 781707 h 2220310"/>
            <a:gd name="connsiteX4" fmla="*/ 472965 w 573690"/>
            <a:gd name="connsiteY4" fmla="*/ 991914 h 2220310"/>
            <a:gd name="connsiteX5" fmla="*/ 545224 w 573690"/>
            <a:gd name="connsiteY5" fmla="*/ 1195552 h 2220310"/>
            <a:gd name="connsiteX6" fmla="*/ 571500 w 573690"/>
            <a:gd name="connsiteY6" fmla="*/ 1386052 h 2220310"/>
            <a:gd name="connsiteX7" fmla="*/ 558362 w 573690"/>
            <a:gd name="connsiteY7" fmla="*/ 1602827 h 2220310"/>
            <a:gd name="connsiteX8" fmla="*/ 525517 w 573690"/>
            <a:gd name="connsiteY8" fmla="*/ 1799896 h 2220310"/>
            <a:gd name="connsiteX9" fmla="*/ 453258 w 573690"/>
            <a:gd name="connsiteY9" fmla="*/ 2010103 h 2220310"/>
            <a:gd name="connsiteX10" fmla="*/ 361293 w 573690"/>
            <a:gd name="connsiteY10" fmla="*/ 2220310 h 2220310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  <a:cxn ang="0">
              <a:pos x="connsiteX2" y="connsiteY2"/>
            </a:cxn>
            <a:cxn ang="0">
              <a:pos x="connsiteX3" y="connsiteY3"/>
            </a:cxn>
            <a:cxn ang="0">
              <a:pos x="connsiteX4" y="connsiteY4"/>
            </a:cxn>
            <a:cxn ang="0">
              <a:pos x="connsiteX5" y="connsiteY5"/>
            </a:cxn>
            <a:cxn ang="0">
              <a:pos x="connsiteX6" y="connsiteY6"/>
            </a:cxn>
            <a:cxn ang="0">
              <a:pos x="connsiteX7" y="connsiteY7"/>
            </a:cxn>
            <a:cxn ang="0">
              <a:pos x="connsiteX8" y="connsiteY8"/>
            </a:cxn>
            <a:cxn ang="0">
              <a:pos x="connsiteX9" y="connsiteY9"/>
            </a:cxn>
            <a:cxn ang="0">
              <a:pos x="connsiteX10" y="connsiteY10"/>
            </a:cxn>
          </a:cxnLst>
          <a:rect l="l" t="t" r="r" b="b"/>
          <a:pathLst>
            <a:path w="573690" h="2220310">
              <a:moveTo>
                <a:pt x="0" y="0"/>
              </a:moveTo>
              <a:cubicBezTo>
                <a:pt x="38319" y="48720"/>
                <a:pt x="76638" y="97440"/>
                <a:pt x="111672" y="157655"/>
              </a:cubicBezTo>
              <a:cubicBezTo>
                <a:pt x="146706" y="217871"/>
                <a:pt x="165318" y="257284"/>
                <a:pt x="210206" y="361293"/>
              </a:cubicBezTo>
              <a:cubicBezTo>
                <a:pt x="255094" y="465302"/>
                <a:pt x="337207" y="676604"/>
                <a:pt x="381000" y="781707"/>
              </a:cubicBezTo>
              <a:cubicBezTo>
                <a:pt x="424793" y="886810"/>
                <a:pt x="445594" y="922940"/>
                <a:pt x="472965" y="991914"/>
              </a:cubicBezTo>
              <a:cubicBezTo>
                <a:pt x="500336" y="1060888"/>
                <a:pt x="528802" y="1129862"/>
                <a:pt x="545224" y="1195552"/>
              </a:cubicBezTo>
              <a:cubicBezTo>
                <a:pt x="561646" y="1261242"/>
                <a:pt x="569310" y="1318173"/>
                <a:pt x="571500" y="1386052"/>
              </a:cubicBezTo>
              <a:cubicBezTo>
                <a:pt x="573690" y="1453931"/>
                <a:pt x="566026" y="1533853"/>
                <a:pt x="558362" y="1602827"/>
              </a:cubicBezTo>
              <a:cubicBezTo>
                <a:pt x="550698" y="1671801"/>
                <a:pt x="543034" y="1732017"/>
                <a:pt x="525517" y="1799896"/>
              </a:cubicBezTo>
              <a:cubicBezTo>
                <a:pt x="508000" y="1867775"/>
                <a:pt x="480629" y="1940034"/>
                <a:pt x="453258" y="2010103"/>
              </a:cubicBezTo>
              <a:cubicBezTo>
                <a:pt x="425887" y="2080172"/>
                <a:pt x="393590" y="2150241"/>
                <a:pt x="361293" y="2220310"/>
              </a:cubicBezTo>
            </a:path>
          </a:pathLst>
        </a:custGeom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rtlCol="0" anchor="ctr"/>
        <a:lstStyle xmlns:a="http://schemas.openxmlformats.org/drawingml/2006/main"/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0.53115</cdr:x>
      <cdr:y>0.53714</cdr:y>
    </cdr:from>
    <cdr:to>
      <cdr:x>0.65799</cdr:x>
      <cdr:y>0.82759</cdr:y>
    </cdr:to>
    <cdr:sp macro="" textlink="">
      <cdr:nvSpPr>
        <cdr:cNvPr id="167" name="รูปแบบอิสระ 77"/>
        <cdr:cNvSpPr/>
      </cdr:nvSpPr>
      <cdr:spPr>
        <a:xfrm xmlns:a="http://schemas.openxmlformats.org/drawingml/2006/main">
          <a:off x="4250121" y="4106217"/>
          <a:ext cx="1014904" cy="2220310"/>
        </a:xfrm>
        <a:custGeom xmlns:a="http://schemas.openxmlformats.org/drawingml/2006/main">
          <a:avLst/>
          <a:gdLst>
            <a:gd name="connsiteX0" fmla="*/ 0 w 1014904"/>
            <a:gd name="connsiteY0" fmla="*/ 0 h 2220310"/>
            <a:gd name="connsiteX1" fmla="*/ 177362 w 1014904"/>
            <a:gd name="connsiteY1" fmla="*/ 183931 h 2220310"/>
            <a:gd name="connsiteX2" fmla="*/ 374431 w 1014904"/>
            <a:gd name="connsiteY2" fmla="*/ 387569 h 2220310"/>
            <a:gd name="connsiteX3" fmla="*/ 525517 w 1014904"/>
            <a:gd name="connsiteY3" fmla="*/ 584638 h 2220310"/>
            <a:gd name="connsiteX4" fmla="*/ 656896 w 1014904"/>
            <a:gd name="connsiteY4" fmla="*/ 781707 h 2220310"/>
            <a:gd name="connsiteX5" fmla="*/ 794845 w 1014904"/>
            <a:gd name="connsiteY5" fmla="*/ 998483 h 2220310"/>
            <a:gd name="connsiteX6" fmla="*/ 913086 w 1014904"/>
            <a:gd name="connsiteY6" fmla="*/ 1221828 h 2220310"/>
            <a:gd name="connsiteX7" fmla="*/ 978776 w 1014904"/>
            <a:gd name="connsiteY7" fmla="*/ 1418896 h 2220310"/>
            <a:gd name="connsiteX8" fmla="*/ 1011620 w 1014904"/>
            <a:gd name="connsiteY8" fmla="*/ 1635672 h 2220310"/>
            <a:gd name="connsiteX9" fmla="*/ 998482 w 1014904"/>
            <a:gd name="connsiteY9" fmla="*/ 1859017 h 2220310"/>
            <a:gd name="connsiteX10" fmla="*/ 972207 w 1014904"/>
            <a:gd name="connsiteY10" fmla="*/ 2062655 h 2220310"/>
            <a:gd name="connsiteX11" fmla="*/ 939362 w 1014904"/>
            <a:gd name="connsiteY11" fmla="*/ 2220310 h 2220310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  <a:cxn ang="0">
              <a:pos x="connsiteX2" y="connsiteY2"/>
            </a:cxn>
            <a:cxn ang="0">
              <a:pos x="connsiteX3" y="connsiteY3"/>
            </a:cxn>
            <a:cxn ang="0">
              <a:pos x="connsiteX4" y="connsiteY4"/>
            </a:cxn>
            <a:cxn ang="0">
              <a:pos x="connsiteX5" y="connsiteY5"/>
            </a:cxn>
            <a:cxn ang="0">
              <a:pos x="connsiteX6" y="connsiteY6"/>
            </a:cxn>
            <a:cxn ang="0">
              <a:pos x="connsiteX7" y="connsiteY7"/>
            </a:cxn>
            <a:cxn ang="0">
              <a:pos x="connsiteX8" y="connsiteY8"/>
            </a:cxn>
            <a:cxn ang="0">
              <a:pos x="connsiteX9" y="connsiteY9"/>
            </a:cxn>
            <a:cxn ang="0">
              <a:pos x="connsiteX10" y="connsiteY10"/>
            </a:cxn>
            <a:cxn ang="0">
              <a:pos x="connsiteX11" y="connsiteY11"/>
            </a:cxn>
          </a:cxnLst>
          <a:rect l="l" t="t" r="r" b="b"/>
          <a:pathLst>
            <a:path w="1014904" h="2220310">
              <a:moveTo>
                <a:pt x="0" y="0"/>
              </a:moveTo>
              <a:lnTo>
                <a:pt x="177362" y="183931"/>
              </a:lnTo>
              <a:cubicBezTo>
                <a:pt x="239767" y="248526"/>
                <a:pt x="316405" y="320785"/>
                <a:pt x="374431" y="387569"/>
              </a:cubicBezTo>
              <a:cubicBezTo>
                <a:pt x="432457" y="454353"/>
                <a:pt x="478439" y="518948"/>
                <a:pt x="525517" y="584638"/>
              </a:cubicBezTo>
              <a:cubicBezTo>
                <a:pt x="572595" y="650328"/>
                <a:pt x="612008" y="712733"/>
                <a:pt x="656896" y="781707"/>
              </a:cubicBezTo>
              <a:cubicBezTo>
                <a:pt x="701784" y="850681"/>
                <a:pt x="752147" y="925130"/>
                <a:pt x="794845" y="998483"/>
              </a:cubicBezTo>
              <a:cubicBezTo>
                <a:pt x="837543" y="1071837"/>
                <a:pt x="882431" y="1151759"/>
                <a:pt x="913086" y="1221828"/>
              </a:cubicBezTo>
              <a:cubicBezTo>
                <a:pt x="943741" y="1291897"/>
                <a:pt x="962354" y="1349922"/>
                <a:pt x="978776" y="1418896"/>
              </a:cubicBezTo>
              <a:cubicBezTo>
                <a:pt x="995198" y="1487870"/>
                <a:pt x="1008336" y="1562319"/>
                <a:pt x="1011620" y="1635672"/>
              </a:cubicBezTo>
              <a:cubicBezTo>
                <a:pt x="1014904" y="1709025"/>
                <a:pt x="1005051" y="1787853"/>
                <a:pt x="998482" y="1859017"/>
              </a:cubicBezTo>
              <a:cubicBezTo>
                <a:pt x="991913" y="1930181"/>
                <a:pt x="982060" y="2002440"/>
                <a:pt x="972207" y="2062655"/>
              </a:cubicBezTo>
              <a:cubicBezTo>
                <a:pt x="962354" y="2122870"/>
                <a:pt x="950858" y="2171590"/>
                <a:pt x="939362" y="2220310"/>
              </a:cubicBezTo>
            </a:path>
          </a:pathLst>
        </a:custGeom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rtlCol="0" anchor="ctr"/>
        <a:lstStyle xmlns:a="http://schemas.openxmlformats.org/drawingml/2006/main"/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0.79744</cdr:x>
      <cdr:y>0.52745</cdr:y>
    </cdr:from>
    <cdr:to>
      <cdr:x>0.91183</cdr:x>
      <cdr:y>0.64904</cdr:y>
    </cdr:to>
    <cdr:sp macro="" textlink="">
      <cdr:nvSpPr>
        <cdr:cNvPr id="168" name="TextBox 106"/>
        <cdr:cNvSpPr txBox="1"/>
      </cdr:nvSpPr>
      <cdr:spPr>
        <a:xfrm xmlns:a="http://schemas.openxmlformats.org/drawingml/2006/main">
          <a:off x="5696752" y="3617252"/>
          <a:ext cx="817179" cy="8338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100" dirty="0">
              <a:latin typeface="+mn-lt"/>
              <a:ea typeface="+mn-ea"/>
              <a:cs typeface="+mn-cs"/>
            </a:rPr>
            <a:t> </a:t>
          </a:r>
          <a:endParaRPr lang="th-TH" sz="1100" dirty="0">
            <a:latin typeface="+mn-lt"/>
            <a:ea typeface="+mn-ea"/>
            <a:cs typeface="+mn-cs"/>
          </a:endParaRPr>
        </a:p>
        <a:p xmlns:a="http://schemas.openxmlformats.org/drawingml/2006/main">
          <a:endParaRPr lang="th-TH" sz="1100" dirty="0"/>
        </a:p>
      </cdr:txBody>
    </cdr:sp>
  </cdr:relSizeAnchor>
  <cdr:relSizeAnchor xmlns:cdr="http://schemas.openxmlformats.org/drawingml/2006/chartDrawing">
    <cdr:from>
      <cdr:x>0.03612</cdr:x>
      <cdr:y>0.47817</cdr:y>
    </cdr:from>
    <cdr:to>
      <cdr:x>0.1504</cdr:x>
      <cdr:y>0.59778</cdr:y>
    </cdr:to>
    <cdr:sp macro="" textlink="">
      <cdr:nvSpPr>
        <cdr:cNvPr id="170" name="TextBox 79"/>
        <cdr:cNvSpPr txBox="1"/>
      </cdr:nvSpPr>
      <cdr:spPr>
        <a:xfrm xmlns:a="http://schemas.openxmlformats.org/drawingml/2006/main">
          <a:off x="289099" y="3620967"/>
          <a:ext cx="914562" cy="90575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0.03569</cdr:x>
      <cdr:y>0.5023</cdr:y>
    </cdr:from>
    <cdr:to>
      <cdr:x>0.14997</cdr:x>
      <cdr:y>0.62191</cdr:y>
    </cdr:to>
    <cdr:sp macro="" textlink="">
      <cdr:nvSpPr>
        <cdr:cNvPr id="171" name="TextBox 81"/>
        <cdr:cNvSpPr txBox="1"/>
      </cdr:nvSpPr>
      <cdr:spPr>
        <a:xfrm xmlns:a="http://schemas.openxmlformats.org/drawingml/2006/main">
          <a:off x="285660" y="3803716"/>
          <a:ext cx="914561" cy="90575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0.78822</cdr:x>
      <cdr:y>0.47442</cdr:y>
    </cdr:from>
    <cdr:to>
      <cdr:x>0.9025</cdr:x>
      <cdr:y>0.59403</cdr:y>
    </cdr:to>
    <cdr:sp macro="" textlink="">
      <cdr:nvSpPr>
        <cdr:cNvPr id="172" name="TextBox 82"/>
        <cdr:cNvSpPr txBox="1"/>
      </cdr:nvSpPr>
      <cdr:spPr>
        <a:xfrm xmlns:a="http://schemas.openxmlformats.org/drawingml/2006/main">
          <a:off x="6307978" y="3592537"/>
          <a:ext cx="914531" cy="9057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0.78905</cdr:x>
      <cdr:y>0.50355</cdr:y>
    </cdr:from>
    <cdr:to>
      <cdr:x>0.90332</cdr:x>
      <cdr:y>0.62316</cdr:y>
    </cdr:to>
    <cdr:sp macro="" textlink="">
      <cdr:nvSpPr>
        <cdr:cNvPr id="173" name="TextBox 83"/>
        <cdr:cNvSpPr txBox="1"/>
      </cdr:nvSpPr>
      <cdr:spPr>
        <a:xfrm xmlns:a="http://schemas.openxmlformats.org/drawingml/2006/main">
          <a:off x="6314584" y="3813173"/>
          <a:ext cx="914481" cy="90575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0.5033</cdr:x>
      <cdr:y>0.85837</cdr:y>
    </cdr:from>
    <cdr:to>
      <cdr:x>0.61684</cdr:x>
      <cdr:y>0.97799</cdr:y>
    </cdr:to>
    <cdr:sp macro="" textlink="">
      <cdr:nvSpPr>
        <cdr:cNvPr id="174" name="TextBox 84"/>
        <cdr:cNvSpPr txBox="1"/>
      </cdr:nvSpPr>
      <cdr:spPr>
        <a:xfrm xmlns:a="http://schemas.openxmlformats.org/drawingml/2006/main" rot="16200000">
          <a:off x="4029238" y="6498672"/>
          <a:ext cx="905829" cy="90863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0.47529</cdr:x>
      <cdr:y>0.85134</cdr:y>
    </cdr:from>
    <cdr:to>
      <cdr:x>0.58957</cdr:x>
      <cdr:y>0.97095</cdr:y>
    </cdr:to>
    <cdr:sp macro="" textlink="">
      <cdr:nvSpPr>
        <cdr:cNvPr id="175" name="TextBox 85"/>
        <cdr:cNvSpPr txBox="1"/>
      </cdr:nvSpPr>
      <cdr:spPr>
        <a:xfrm xmlns:a="http://schemas.openxmlformats.org/drawingml/2006/main" rot="16200000">
          <a:off x="3808054" y="6442421"/>
          <a:ext cx="905752" cy="91456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0.43766</cdr:x>
      <cdr:y>0.1096</cdr:y>
    </cdr:from>
    <cdr:to>
      <cdr:x>0.46696</cdr:x>
      <cdr:y>0.14714</cdr:y>
    </cdr:to>
    <cdr:sp macro="" textlink="">
      <cdr:nvSpPr>
        <cdr:cNvPr id="176" name="TextBox 80"/>
        <cdr:cNvSpPr txBox="1"/>
      </cdr:nvSpPr>
      <cdr:spPr>
        <a:xfrm xmlns:a="http://schemas.openxmlformats.org/drawingml/2006/main">
          <a:off x="3502269" y="834367"/>
          <a:ext cx="234461" cy="2857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0.81737</cdr:x>
      <cdr:y>0.10315</cdr:y>
    </cdr:from>
    <cdr:to>
      <cdr:x>0.93175</cdr:x>
      <cdr:y>0.22474</cdr:y>
    </cdr:to>
    <cdr:sp macro="" textlink="">
      <cdr:nvSpPr>
        <cdr:cNvPr id="177" name="TextBox 86"/>
        <cdr:cNvSpPr txBox="1"/>
      </cdr:nvSpPr>
      <cdr:spPr>
        <a:xfrm xmlns:a="http://schemas.openxmlformats.org/drawingml/2006/main" rot="19007729">
          <a:off x="6534150" y="77575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0.83167</cdr:x>
      <cdr:y>0.13735</cdr:y>
    </cdr:from>
    <cdr:to>
      <cdr:x>0.94605</cdr:x>
      <cdr:y>0.25894</cdr:y>
    </cdr:to>
    <cdr:sp macro="" textlink="">
      <cdr:nvSpPr>
        <cdr:cNvPr id="178" name="TextBox 87"/>
        <cdr:cNvSpPr txBox="1"/>
      </cdr:nvSpPr>
      <cdr:spPr>
        <a:xfrm xmlns:a="http://schemas.openxmlformats.org/drawingml/2006/main" rot="18930970">
          <a:off x="6648450" y="103292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0.38668</cdr:x>
      <cdr:y>0.10587</cdr:y>
    </cdr:from>
    <cdr:to>
      <cdr:x>0.40975</cdr:x>
      <cdr:y>0.14043</cdr:y>
    </cdr:to>
    <cdr:sp macro="" textlink="">
      <cdr:nvSpPr>
        <cdr:cNvPr id="179" name="TextBox 12"/>
        <cdr:cNvSpPr txBox="1"/>
      </cdr:nvSpPr>
      <cdr:spPr>
        <a:xfrm xmlns:a="http://schemas.openxmlformats.org/drawingml/2006/main">
          <a:off x="3096731" y="804451"/>
          <a:ext cx="184731" cy="26257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0.38942</cdr:x>
      <cdr:y>0.13089</cdr:y>
    </cdr:from>
    <cdr:to>
      <cdr:x>0.41249</cdr:x>
      <cdr:y>0.16545</cdr:y>
    </cdr:to>
    <cdr:sp macro="" textlink="">
      <cdr:nvSpPr>
        <cdr:cNvPr id="181" name="TextBox 12"/>
        <cdr:cNvSpPr txBox="1"/>
      </cdr:nvSpPr>
      <cdr:spPr>
        <a:xfrm xmlns:a="http://schemas.openxmlformats.org/drawingml/2006/main">
          <a:off x="3118674" y="994564"/>
          <a:ext cx="184731" cy="262572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0.30441</cdr:x>
      <cdr:y>0.17036</cdr:y>
    </cdr:from>
    <cdr:to>
      <cdr:x>0.32748</cdr:x>
      <cdr:y>0.20492</cdr:y>
    </cdr:to>
    <cdr:sp macro="" textlink="">
      <cdr:nvSpPr>
        <cdr:cNvPr id="182" name="TextBox 12"/>
        <cdr:cNvSpPr txBox="1"/>
      </cdr:nvSpPr>
      <cdr:spPr>
        <a:xfrm xmlns:a="http://schemas.openxmlformats.org/drawingml/2006/main">
          <a:off x="2437871" y="1294476"/>
          <a:ext cx="184731" cy="262572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0.362</cdr:x>
      <cdr:y>0.25409</cdr:y>
    </cdr:from>
    <cdr:to>
      <cdr:x>0.38507</cdr:x>
      <cdr:y>0.28865</cdr:y>
    </cdr:to>
    <cdr:sp macro="" textlink="">
      <cdr:nvSpPr>
        <cdr:cNvPr id="183" name="TextBox 12"/>
        <cdr:cNvSpPr txBox="1"/>
      </cdr:nvSpPr>
      <cdr:spPr>
        <a:xfrm xmlns:a="http://schemas.openxmlformats.org/drawingml/2006/main">
          <a:off x="2899081" y="1930697"/>
          <a:ext cx="184731" cy="262572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0.25504</cdr:x>
      <cdr:y>0.26853</cdr:y>
    </cdr:from>
    <cdr:to>
      <cdr:x>0.27811</cdr:x>
      <cdr:y>0.30309</cdr:y>
    </cdr:to>
    <cdr:sp macro="" textlink="">
      <cdr:nvSpPr>
        <cdr:cNvPr id="184" name="TextBox 12"/>
        <cdr:cNvSpPr txBox="1"/>
      </cdr:nvSpPr>
      <cdr:spPr>
        <a:xfrm xmlns:a="http://schemas.openxmlformats.org/drawingml/2006/main">
          <a:off x="2042491" y="2040418"/>
          <a:ext cx="184731" cy="262572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0.17826</cdr:x>
      <cdr:y>0.30895</cdr:y>
    </cdr:from>
    <cdr:to>
      <cdr:x>0.20133</cdr:x>
      <cdr:y>0.34351</cdr:y>
    </cdr:to>
    <cdr:sp macro="" textlink="">
      <cdr:nvSpPr>
        <cdr:cNvPr id="185" name="TextBox 12"/>
        <cdr:cNvSpPr txBox="1"/>
      </cdr:nvSpPr>
      <cdr:spPr>
        <a:xfrm xmlns:a="http://schemas.openxmlformats.org/drawingml/2006/main">
          <a:off x="1427597" y="2347549"/>
          <a:ext cx="184731" cy="262572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0.37571</cdr:x>
      <cdr:y>0.30318</cdr:y>
    </cdr:from>
    <cdr:to>
      <cdr:x>0.39878</cdr:x>
      <cdr:y>0.33774</cdr:y>
    </cdr:to>
    <cdr:sp macro="" textlink="">
      <cdr:nvSpPr>
        <cdr:cNvPr id="186" name="TextBox 12"/>
        <cdr:cNvSpPr txBox="1"/>
      </cdr:nvSpPr>
      <cdr:spPr>
        <a:xfrm xmlns:a="http://schemas.openxmlformats.org/drawingml/2006/main">
          <a:off x="3008878" y="2303706"/>
          <a:ext cx="184731" cy="262572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0.33275</cdr:x>
      <cdr:y>0.35034</cdr:y>
    </cdr:from>
    <cdr:to>
      <cdr:x>0.35582</cdr:x>
      <cdr:y>0.3849</cdr:y>
    </cdr:to>
    <cdr:sp macro="" textlink="">
      <cdr:nvSpPr>
        <cdr:cNvPr id="187" name="TextBox 12"/>
        <cdr:cNvSpPr txBox="1"/>
      </cdr:nvSpPr>
      <cdr:spPr>
        <a:xfrm xmlns:a="http://schemas.openxmlformats.org/drawingml/2006/main">
          <a:off x="2664832" y="2662050"/>
          <a:ext cx="184731" cy="262572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0.2523</cdr:x>
      <cdr:y>0.37921</cdr:y>
    </cdr:from>
    <cdr:to>
      <cdr:x>0.27537</cdr:x>
      <cdr:y>0.41377</cdr:y>
    </cdr:to>
    <cdr:sp macro="" textlink="">
      <cdr:nvSpPr>
        <cdr:cNvPr id="188" name="TextBox 12"/>
        <cdr:cNvSpPr txBox="1"/>
      </cdr:nvSpPr>
      <cdr:spPr>
        <a:xfrm xmlns:a="http://schemas.openxmlformats.org/drawingml/2006/main">
          <a:off x="2020547" y="2881418"/>
          <a:ext cx="184731" cy="262572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0.36931</cdr:x>
      <cdr:y>0.37536</cdr:y>
    </cdr:from>
    <cdr:to>
      <cdr:x>0.39238</cdr:x>
      <cdr:y>0.40992</cdr:y>
    </cdr:to>
    <cdr:sp macro="" textlink="">
      <cdr:nvSpPr>
        <cdr:cNvPr id="189" name="TextBox 12"/>
        <cdr:cNvSpPr txBox="1"/>
      </cdr:nvSpPr>
      <cdr:spPr>
        <a:xfrm xmlns:a="http://schemas.openxmlformats.org/drawingml/2006/main">
          <a:off x="2957623" y="2852164"/>
          <a:ext cx="184731" cy="262572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0.3684</cdr:x>
      <cdr:y>0.35322</cdr:y>
    </cdr:from>
    <cdr:to>
      <cdr:x>0.39147</cdr:x>
      <cdr:y>0.38778</cdr:y>
    </cdr:to>
    <cdr:sp macro="" textlink="">
      <cdr:nvSpPr>
        <cdr:cNvPr id="190" name="TextBox 12"/>
        <cdr:cNvSpPr txBox="1"/>
      </cdr:nvSpPr>
      <cdr:spPr>
        <a:xfrm xmlns:a="http://schemas.openxmlformats.org/drawingml/2006/main">
          <a:off x="2950335" y="2683933"/>
          <a:ext cx="184731" cy="262572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0.30624</cdr:x>
      <cdr:y>0.41771</cdr:y>
    </cdr:from>
    <cdr:to>
      <cdr:x>0.33296</cdr:x>
      <cdr:y>0.45331</cdr:y>
    </cdr:to>
    <cdr:sp macro="" textlink="">
      <cdr:nvSpPr>
        <cdr:cNvPr id="192" name="TextBox 1"/>
        <cdr:cNvSpPr txBox="1"/>
      </cdr:nvSpPr>
      <cdr:spPr>
        <a:xfrm xmlns:a="http://schemas.openxmlformats.org/drawingml/2006/main">
          <a:off x="2454519" y="3179884"/>
          <a:ext cx="214205" cy="27105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0.40405</cdr:x>
      <cdr:y>0.34841</cdr:y>
    </cdr:from>
    <cdr:to>
      <cdr:x>0.43077</cdr:x>
      <cdr:y>0.38402</cdr:y>
    </cdr:to>
    <cdr:sp macro="" textlink="">
      <cdr:nvSpPr>
        <cdr:cNvPr id="193" name="TextBox 1"/>
        <cdr:cNvSpPr txBox="1"/>
      </cdr:nvSpPr>
      <cdr:spPr>
        <a:xfrm xmlns:a="http://schemas.openxmlformats.org/drawingml/2006/main">
          <a:off x="3238500" y="2652346"/>
          <a:ext cx="214205" cy="27105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0.43239</cdr:x>
      <cdr:y>0.65447</cdr:y>
    </cdr:from>
    <cdr:to>
      <cdr:x>0.47221</cdr:x>
      <cdr:y>0.69012</cdr:y>
    </cdr:to>
    <cdr:sp macro="" textlink="">
      <cdr:nvSpPr>
        <cdr:cNvPr id="194" name="TextBox 13"/>
        <cdr:cNvSpPr txBox="1"/>
      </cdr:nvSpPr>
      <cdr:spPr>
        <a:xfrm xmlns:a="http://schemas.openxmlformats.org/drawingml/2006/main">
          <a:off x="3465635" y="4982309"/>
          <a:ext cx="319190" cy="27135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en-US" sz="1100"/>
            <a:t>D</a:t>
          </a:r>
          <a:r>
            <a:rPr lang="en-US" sz="1100" baseline="-25000"/>
            <a:t>1</a:t>
          </a:r>
          <a:endParaRPr lang="th-TH" sz="1100" baseline="-25000"/>
        </a:p>
      </cdr:txBody>
    </cdr:sp>
  </cdr:relSizeAnchor>
  <cdr:relSizeAnchor xmlns:cdr="http://schemas.openxmlformats.org/drawingml/2006/chartDrawing">
    <cdr:from>
      <cdr:x>0.34002</cdr:x>
      <cdr:y>0.63176</cdr:y>
    </cdr:from>
    <cdr:to>
      <cdr:x>0.37984</cdr:x>
      <cdr:y>0.66741</cdr:y>
    </cdr:to>
    <cdr:sp macro="" textlink="">
      <cdr:nvSpPr>
        <cdr:cNvPr id="195" name="TextBox 13"/>
        <cdr:cNvSpPr txBox="1"/>
      </cdr:nvSpPr>
      <cdr:spPr>
        <a:xfrm xmlns:a="http://schemas.openxmlformats.org/drawingml/2006/main">
          <a:off x="2711824" y="4706472"/>
          <a:ext cx="317611" cy="26554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en-US" sz="1100"/>
            <a:t>D</a:t>
          </a:r>
          <a:r>
            <a:rPr lang="en-US" sz="1100" baseline="-25000"/>
            <a:t>1</a:t>
          </a:r>
          <a:endParaRPr lang="th-TH" sz="1100" baseline="-25000"/>
        </a:p>
      </cdr:txBody>
    </cdr:sp>
  </cdr:relSizeAnchor>
  <cdr:relSizeAnchor xmlns:cdr="http://schemas.openxmlformats.org/drawingml/2006/chartDrawing">
    <cdr:from>
      <cdr:x>0.32597</cdr:x>
      <cdr:y>0.66485</cdr:y>
    </cdr:from>
    <cdr:to>
      <cdr:x>0.36599</cdr:x>
      <cdr:y>0.70128</cdr:y>
    </cdr:to>
    <cdr:sp macro="" textlink="">
      <cdr:nvSpPr>
        <cdr:cNvPr id="196" name="TextBox 13"/>
        <cdr:cNvSpPr txBox="1"/>
      </cdr:nvSpPr>
      <cdr:spPr>
        <a:xfrm xmlns:a="http://schemas.openxmlformats.org/drawingml/2006/main">
          <a:off x="2599764" y="4953001"/>
          <a:ext cx="319190" cy="271356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/>
            <a:t>D</a:t>
          </a:r>
          <a:r>
            <a:rPr lang="en-US" sz="1100" baseline="-25000"/>
            <a:t>1</a:t>
          </a:r>
          <a:endParaRPr lang="th-TH" sz="1100" baseline="-25000"/>
        </a:p>
      </cdr:txBody>
    </cdr:sp>
  </cdr:relSizeAnchor>
  <cdr:relSizeAnchor xmlns:cdr="http://schemas.openxmlformats.org/drawingml/2006/chartDrawing">
    <cdr:from>
      <cdr:x>0.19952</cdr:x>
      <cdr:y>0.60168</cdr:y>
    </cdr:from>
    <cdr:to>
      <cdr:x>0.23954</cdr:x>
      <cdr:y>0.6381</cdr:y>
    </cdr:to>
    <cdr:sp macro="" textlink="">
      <cdr:nvSpPr>
        <cdr:cNvPr id="197" name="TextBox 13"/>
        <cdr:cNvSpPr txBox="1"/>
      </cdr:nvSpPr>
      <cdr:spPr>
        <a:xfrm xmlns:a="http://schemas.openxmlformats.org/drawingml/2006/main">
          <a:off x="1591235" y="4482352"/>
          <a:ext cx="319190" cy="27135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en-US" sz="1100"/>
            <a:t>D</a:t>
          </a:r>
          <a:r>
            <a:rPr lang="en-US" sz="1100" baseline="-25000"/>
            <a:t>1</a:t>
          </a:r>
          <a:endParaRPr lang="th-TH" sz="1100" baseline="-25000"/>
        </a:p>
      </cdr:txBody>
    </cdr:sp>
  </cdr:relSizeAnchor>
  <cdr:relSizeAnchor xmlns:cdr="http://schemas.openxmlformats.org/drawingml/2006/chartDrawing">
    <cdr:from>
      <cdr:x>0.41168</cdr:x>
      <cdr:y>0.53098</cdr:y>
    </cdr:from>
    <cdr:to>
      <cdr:x>0.4517</cdr:x>
      <cdr:y>0.5674</cdr:y>
    </cdr:to>
    <cdr:sp macro="" textlink="">
      <cdr:nvSpPr>
        <cdr:cNvPr id="198" name="TextBox 13"/>
        <cdr:cNvSpPr txBox="1"/>
      </cdr:nvSpPr>
      <cdr:spPr>
        <a:xfrm xmlns:a="http://schemas.openxmlformats.org/drawingml/2006/main">
          <a:off x="3283323" y="3955677"/>
          <a:ext cx="319190" cy="27135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en-US" sz="1100"/>
            <a:t>D</a:t>
          </a:r>
          <a:r>
            <a:rPr lang="en-US" sz="1100" baseline="-25000"/>
            <a:t>2</a:t>
          </a:r>
          <a:endParaRPr lang="th-TH" sz="1100" baseline="-25000"/>
        </a:p>
      </cdr:txBody>
    </cdr:sp>
  </cdr:relSizeAnchor>
  <cdr:relSizeAnchor xmlns:cdr="http://schemas.openxmlformats.org/drawingml/2006/chartDrawing">
    <cdr:from>
      <cdr:x>0.45102</cdr:x>
      <cdr:y>0.54602</cdr:y>
    </cdr:from>
    <cdr:to>
      <cdr:x>0.49104</cdr:x>
      <cdr:y>0.58245</cdr:y>
    </cdr:to>
    <cdr:sp macro="" textlink="">
      <cdr:nvSpPr>
        <cdr:cNvPr id="199" name="TextBox 13"/>
        <cdr:cNvSpPr txBox="1"/>
      </cdr:nvSpPr>
      <cdr:spPr>
        <a:xfrm xmlns:a="http://schemas.openxmlformats.org/drawingml/2006/main">
          <a:off x="3597089" y="4067736"/>
          <a:ext cx="319190" cy="27135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/>
            <a:t>D</a:t>
          </a:r>
          <a:r>
            <a:rPr lang="en-US" sz="1100" baseline="-25000"/>
            <a:t>2</a:t>
          </a:r>
          <a:endParaRPr lang="th-TH" sz="1100" baseline="-25000"/>
        </a:p>
      </cdr:txBody>
    </cdr:sp>
  </cdr:relSizeAnchor>
  <cdr:relSizeAnchor xmlns:cdr="http://schemas.openxmlformats.org/drawingml/2006/chartDrawing">
    <cdr:from>
      <cdr:x>0.3611</cdr:x>
      <cdr:y>0.55956</cdr:y>
    </cdr:from>
    <cdr:to>
      <cdr:x>0.40112</cdr:x>
      <cdr:y>0.59598</cdr:y>
    </cdr:to>
    <cdr:sp macro="" textlink="">
      <cdr:nvSpPr>
        <cdr:cNvPr id="200" name="TextBox 13"/>
        <cdr:cNvSpPr txBox="1"/>
      </cdr:nvSpPr>
      <cdr:spPr>
        <a:xfrm xmlns:a="http://schemas.openxmlformats.org/drawingml/2006/main">
          <a:off x="2879910" y="4168589"/>
          <a:ext cx="319190" cy="27135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/>
            <a:t>D</a:t>
          </a:r>
          <a:r>
            <a:rPr lang="en-US" sz="1100" baseline="-25000"/>
            <a:t>2</a:t>
          </a:r>
          <a:endParaRPr lang="th-TH" sz="1100" baseline="-25000"/>
        </a:p>
      </cdr:txBody>
    </cdr:sp>
  </cdr:relSizeAnchor>
  <cdr:relSizeAnchor xmlns:cdr="http://schemas.openxmlformats.org/drawingml/2006/chartDrawing">
    <cdr:from>
      <cdr:x>0.28944</cdr:x>
      <cdr:y>0.5746</cdr:y>
    </cdr:from>
    <cdr:to>
      <cdr:x>0.32946</cdr:x>
      <cdr:y>0.61102</cdr:y>
    </cdr:to>
    <cdr:sp macro="" textlink="">
      <cdr:nvSpPr>
        <cdr:cNvPr id="201" name="TextBox 13"/>
        <cdr:cNvSpPr txBox="1"/>
      </cdr:nvSpPr>
      <cdr:spPr>
        <a:xfrm xmlns:a="http://schemas.openxmlformats.org/drawingml/2006/main">
          <a:off x="2308412" y="4280647"/>
          <a:ext cx="319178" cy="27132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/>
            <a:t>D</a:t>
          </a:r>
          <a:r>
            <a:rPr lang="en-US" sz="1100" baseline="-25000"/>
            <a:t>2</a:t>
          </a:r>
          <a:endParaRPr lang="th-TH" sz="1100" baseline="-25000"/>
        </a:p>
      </cdr:txBody>
    </cdr:sp>
  </cdr:relSizeAnchor>
  <cdr:relSizeAnchor xmlns:cdr="http://schemas.openxmlformats.org/drawingml/2006/chartDrawing">
    <cdr:from>
      <cdr:x>0.24729</cdr:x>
      <cdr:y>0.63778</cdr:y>
    </cdr:from>
    <cdr:to>
      <cdr:x>0.28731</cdr:x>
      <cdr:y>0.6742</cdr:y>
    </cdr:to>
    <cdr:sp macro="" textlink="">
      <cdr:nvSpPr>
        <cdr:cNvPr id="202" name="TextBox 13"/>
        <cdr:cNvSpPr txBox="1"/>
      </cdr:nvSpPr>
      <cdr:spPr>
        <a:xfrm xmlns:a="http://schemas.openxmlformats.org/drawingml/2006/main">
          <a:off x="1972236" y="4751294"/>
          <a:ext cx="319178" cy="27132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en-US" sz="1100"/>
            <a:t>D</a:t>
          </a:r>
          <a:r>
            <a:rPr lang="en-US" sz="1100" baseline="-25000"/>
            <a:t>2</a:t>
          </a:r>
          <a:endParaRPr lang="th-TH" sz="1100" baseline="-25000"/>
        </a:p>
      </cdr:txBody>
    </cdr:sp>
  </cdr:relSizeAnchor>
  <cdr:relSizeAnchor xmlns:cdr="http://schemas.openxmlformats.org/drawingml/2006/chartDrawing">
    <cdr:from>
      <cdr:x>0.31705</cdr:x>
      <cdr:y>0.69434</cdr:y>
    </cdr:from>
    <cdr:to>
      <cdr:x>0.35707</cdr:x>
      <cdr:y>0.73076</cdr:y>
    </cdr:to>
    <cdr:sp macro="" textlink="">
      <cdr:nvSpPr>
        <cdr:cNvPr id="203" name="TextBox 13"/>
        <cdr:cNvSpPr txBox="1"/>
      </cdr:nvSpPr>
      <cdr:spPr>
        <a:xfrm xmlns:a="http://schemas.openxmlformats.org/drawingml/2006/main">
          <a:off x="2530929" y="5102679"/>
          <a:ext cx="319466" cy="26764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en-US" sz="1100"/>
            <a:t>D</a:t>
          </a:r>
          <a:r>
            <a:rPr lang="en-US" sz="1100" baseline="-25000"/>
            <a:t>2</a:t>
          </a:r>
          <a:endParaRPr lang="th-TH" sz="1100" baseline="-25000"/>
        </a:p>
      </cdr:txBody>
    </cdr:sp>
  </cdr:relSizeAnchor>
  <cdr:relSizeAnchor xmlns:cdr="http://schemas.openxmlformats.org/drawingml/2006/chartDrawing">
    <cdr:from>
      <cdr:x>0.39717</cdr:x>
      <cdr:y>0.68879</cdr:y>
    </cdr:from>
    <cdr:to>
      <cdr:x>0.43715</cdr:x>
      <cdr:y>0.72571</cdr:y>
    </cdr:to>
    <cdr:sp macro="" textlink="">
      <cdr:nvSpPr>
        <cdr:cNvPr id="204" name="TextBox 13"/>
        <cdr:cNvSpPr txBox="1"/>
      </cdr:nvSpPr>
      <cdr:spPr>
        <a:xfrm xmlns:a="http://schemas.openxmlformats.org/drawingml/2006/main">
          <a:off x="3170464" y="5061857"/>
          <a:ext cx="319178" cy="27132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en-US" sz="1100"/>
            <a:t>D</a:t>
          </a:r>
          <a:r>
            <a:rPr lang="en-US" sz="1100" baseline="-25000"/>
            <a:t>2</a:t>
          </a:r>
          <a:endParaRPr lang="th-TH" sz="1100" baseline="-25000"/>
        </a:p>
      </cdr:txBody>
    </cdr:sp>
  </cdr:relSizeAnchor>
  <cdr:relSizeAnchor xmlns:cdr="http://schemas.openxmlformats.org/drawingml/2006/chartDrawing">
    <cdr:from>
      <cdr:x>0.3341</cdr:x>
      <cdr:y>0.74434</cdr:y>
    </cdr:from>
    <cdr:to>
      <cdr:x>0.37408</cdr:x>
      <cdr:y>0.78126</cdr:y>
    </cdr:to>
    <cdr:sp macro="" textlink="">
      <cdr:nvSpPr>
        <cdr:cNvPr id="205" name="TextBox 13"/>
        <cdr:cNvSpPr txBox="1"/>
      </cdr:nvSpPr>
      <cdr:spPr>
        <a:xfrm xmlns:a="http://schemas.openxmlformats.org/drawingml/2006/main">
          <a:off x="2667000" y="5470073"/>
          <a:ext cx="319178" cy="27132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/>
            <a:t>D</a:t>
          </a:r>
          <a:r>
            <a:rPr lang="en-US" sz="1100" baseline="-25000"/>
            <a:t>2</a:t>
          </a:r>
          <a:endParaRPr lang="th-TH" sz="1100" baseline="-25000"/>
        </a:p>
      </cdr:txBody>
    </cdr:sp>
  </cdr:relSizeAnchor>
  <cdr:relSizeAnchor xmlns:cdr="http://schemas.openxmlformats.org/drawingml/2006/chartDrawing">
    <cdr:from>
      <cdr:x>0.29148</cdr:x>
      <cdr:y>0.82025</cdr:y>
    </cdr:from>
    <cdr:to>
      <cdr:x>0.33147</cdr:x>
      <cdr:y>0.85717</cdr:y>
    </cdr:to>
    <cdr:sp macro="" textlink="">
      <cdr:nvSpPr>
        <cdr:cNvPr id="206" name="TextBox 13"/>
        <cdr:cNvSpPr txBox="1"/>
      </cdr:nvSpPr>
      <cdr:spPr>
        <a:xfrm xmlns:a="http://schemas.openxmlformats.org/drawingml/2006/main">
          <a:off x="2326822" y="6027965"/>
          <a:ext cx="319178" cy="27132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/>
            <a:t>D</a:t>
          </a:r>
          <a:r>
            <a:rPr lang="en-US" sz="1100" baseline="-25000"/>
            <a:t>2</a:t>
          </a:r>
          <a:endParaRPr lang="th-TH" sz="1100" baseline="-25000"/>
        </a:p>
      </cdr:txBody>
    </cdr:sp>
  </cdr:relSizeAnchor>
  <cdr:relSizeAnchor xmlns:cdr="http://schemas.openxmlformats.org/drawingml/2006/chartDrawing">
    <cdr:from>
      <cdr:x>0.46024</cdr:x>
      <cdr:y>0.51104</cdr:y>
    </cdr:from>
    <cdr:to>
      <cdr:x>0.50022</cdr:x>
      <cdr:y>0.54796</cdr:y>
    </cdr:to>
    <cdr:sp macro="" textlink="">
      <cdr:nvSpPr>
        <cdr:cNvPr id="207" name="TextBox 13"/>
        <cdr:cNvSpPr txBox="1"/>
      </cdr:nvSpPr>
      <cdr:spPr>
        <a:xfrm xmlns:a="http://schemas.openxmlformats.org/drawingml/2006/main">
          <a:off x="3673929" y="3755572"/>
          <a:ext cx="319190" cy="27135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en-US" sz="1100"/>
            <a:t>D</a:t>
          </a:r>
          <a:r>
            <a:rPr lang="en-US" sz="1100" baseline="-25000"/>
            <a:t>3</a:t>
          </a:r>
          <a:endParaRPr lang="th-TH" sz="1100" baseline="-25000"/>
        </a:p>
      </cdr:txBody>
    </cdr:sp>
  </cdr:relSizeAnchor>
  <cdr:relSizeAnchor xmlns:cdr="http://schemas.openxmlformats.org/drawingml/2006/chartDrawing">
    <cdr:from>
      <cdr:x>0.22841</cdr:x>
      <cdr:y>0.62584</cdr:y>
    </cdr:from>
    <cdr:to>
      <cdr:x>0.2684</cdr:x>
      <cdr:y>0.66276</cdr:y>
    </cdr:to>
    <cdr:sp macro="" textlink="">
      <cdr:nvSpPr>
        <cdr:cNvPr id="208" name="TextBox 13"/>
        <cdr:cNvSpPr txBox="1"/>
      </cdr:nvSpPr>
      <cdr:spPr>
        <a:xfrm xmlns:a="http://schemas.openxmlformats.org/drawingml/2006/main">
          <a:off x="1823357" y="4599215"/>
          <a:ext cx="319190" cy="27135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/>
            <a:t>D</a:t>
          </a:r>
          <a:r>
            <a:rPr lang="en-US" sz="1100" baseline="-25000"/>
            <a:t>3</a:t>
          </a:r>
          <a:endParaRPr lang="th-TH" sz="1100" baseline="-25000"/>
        </a:p>
      </cdr:txBody>
    </cdr:sp>
  </cdr:relSizeAnchor>
  <cdr:relSizeAnchor xmlns:cdr="http://schemas.openxmlformats.org/drawingml/2006/chartDrawing">
    <cdr:from>
      <cdr:x>0.20796</cdr:x>
      <cdr:y>0.71656</cdr:y>
    </cdr:from>
    <cdr:to>
      <cdr:x>0.24794</cdr:x>
      <cdr:y>0.75349</cdr:y>
    </cdr:to>
    <cdr:sp macro="" textlink="">
      <cdr:nvSpPr>
        <cdr:cNvPr id="209" name="TextBox 13"/>
        <cdr:cNvSpPr txBox="1"/>
      </cdr:nvSpPr>
      <cdr:spPr>
        <a:xfrm xmlns:a="http://schemas.openxmlformats.org/drawingml/2006/main">
          <a:off x="1660070" y="5265964"/>
          <a:ext cx="319190" cy="27135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/>
            <a:t>D</a:t>
          </a:r>
          <a:r>
            <a:rPr lang="en-US" sz="1100" baseline="-25000"/>
            <a:t>3</a:t>
          </a:r>
          <a:endParaRPr lang="th-TH" sz="1100" baseline="-25000"/>
        </a:p>
      </cdr:txBody>
    </cdr:sp>
  </cdr:relSizeAnchor>
  <cdr:relSizeAnchor xmlns:cdr="http://schemas.openxmlformats.org/drawingml/2006/chartDrawing">
    <cdr:from>
      <cdr:x>0.39546</cdr:x>
      <cdr:y>0.60176</cdr:y>
    </cdr:from>
    <cdr:to>
      <cdr:x>0.43545</cdr:x>
      <cdr:y>0.63869</cdr:y>
    </cdr:to>
    <cdr:sp macro="" textlink="">
      <cdr:nvSpPr>
        <cdr:cNvPr id="210" name="TextBox 13"/>
        <cdr:cNvSpPr txBox="1"/>
      </cdr:nvSpPr>
      <cdr:spPr>
        <a:xfrm xmlns:a="http://schemas.openxmlformats.org/drawingml/2006/main">
          <a:off x="3156857" y="4422322"/>
          <a:ext cx="319190" cy="27135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/>
            <a:t>D</a:t>
          </a:r>
          <a:r>
            <a:rPr lang="en-US" sz="1100" baseline="-25000"/>
            <a:t>3</a:t>
          </a:r>
          <a:endParaRPr lang="th-TH" sz="1100" baseline="-25000"/>
        </a:p>
      </cdr:txBody>
    </cdr:sp>
  </cdr:relSizeAnchor>
  <cdr:relSizeAnchor xmlns:cdr="http://schemas.openxmlformats.org/drawingml/2006/chartDrawing">
    <cdr:from>
      <cdr:x>0</cdr:x>
      <cdr:y>0</cdr:y>
    </cdr:from>
    <cdr:to>
      <cdr:x>0.11427</cdr:x>
      <cdr:y>0.12012</cdr:y>
    </cdr:to>
    <cdr:sp macro="" textlink="">
      <cdr:nvSpPr>
        <cdr:cNvPr id="211" name="TextBox 69"/>
        <cdr:cNvSpPr txBox="1"/>
      </cdr:nvSpPr>
      <cdr:spPr>
        <a:xfrm xmlns:a="http://schemas.openxmlformats.org/drawingml/2006/main" rot="5400000">
          <a:off x="5348" y="-5348"/>
          <a:ext cx="903347" cy="9140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</cdr:x>
      <cdr:y>0</cdr:y>
    </cdr:from>
    <cdr:to>
      <cdr:x>0.11293</cdr:x>
      <cdr:y>0.12154</cdr:y>
    </cdr:to>
    <cdr:sp macro="" textlink="">
      <cdr:nvSpPr>
        <cdr:cNvPr id="212" name="TextBox 69"/>
        <cdr:cNvSpPr txBox="1"/>
      </cdr:nvSpPr>
      <cdr:spPr>
        <a:xfrm xmlns:a="http://schemas.openxmlformats.org/drawingml/2006/main">
          <a:off x="0" y="0"/>
          <a:ext cx="903347" cy="9140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0.54061</cdr:x>
      <cdr:y>0.56615</cdr:y>
    </cdr:from>
    <cdr:to>
      <cdr:x>0.65354</cdr:x>
      <cdr:y>0.68769</cdr:y>
    </cdr:to>
    <cdr:sp macro="" textlink="">
      <cdr:nvSpPr>
        <cdr:cNvPr id="213" name="TextBox 69"/>
        <cdr:cNvSpPr txBox="1"/>
      </cdr:nvSpPr>
      <cdr:spPr>
        <a:xfrm xmlns:a="http://schemas.openxmlformats.org/drawingml/2006/main">
          <a:off x="4324350" y="4257675"/>
          <a:ext cx="903347" cy="9140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600" b="1"/>
            <a:t>99.0</a:t>
          </a:r>
          <a:endParaRPr lang="th-TH" sz="600" b="1"/>
        </a:p>
      </cdr:txBody>
    </cdr:sp>
  </cdr:relSizeAnchor>
  <cdr:relSizeAnchor xmlns:cdr="http://schemas.openxmlformats.org/drawingml/2006/chartDrawing">
    <cdr:from>
      <cdr:x>0.55371</cdr:x>
      <cdr:y>0.53322</cdr:y>
    </cdr:from>
    <cdr:to>
      <cdr:x>0.66664</cdr:x>
      <cdr:y>0.65476</cdr:y>
    </cdr:to>
    <cdr:sp macro="" textlink="">
      <cdr:nvSpPr>
        <cdr:cNvPr id="214" name="TextBox 69"/>
        <cdr:cNvSpPr txBox="1"/>
      </cdr:nvSpPr>
      <cdr:spPr>
        <a:xfrm xmlns:a="http://schemas.openxmlformats.org/drawingml/2006/main">
          <a:off x="4429125" y="4010025"/>
          <a:ext cx="903347" cy="9140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600" b="1"/>
            <a:t>40.0</a:t>
          </a:r>
          <a:endParaRPr lang="th-TH" sz="600" b="1"/>
        </a:p>
      </cdr:txBody>
    </cdr:sp>
  </cdr:relSizeAnchor>
  <cdr:relSizeAnchor xmlns:cdr="http://schemas.openxmlformats.org/drawingml/2006/chartDrawing">
    <cdr:from>
      <cdr:x>0.44726</cdr:x>
      <cdr:y>0.02757</cdr:y>
    </cdr:from>
    <cdr:to>
      <cdr:x>0.50253</cdr:x>
      <cdr:y>0.06213</cdr:y>
    </cdr:to>
    <cdr:sp macro="" textlink="">
      <cdr:nvSpPr>
        <cdr:cNvPr id="215" name="TextBox 12"/>
        <cdr:cNvSpPr txBox="1"/>
      </cdr:nvSpPr>
      <cdr:spPr>
        <a:xfrm xmlns:a="http://schemas.openxmlformats.org/drawingml/2006/main">
          <a:off x="3581861" y="209489"/>
          <a:ext cx="442622" cy="262572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th-TH" sz="1100"/>
            <a:t>ส.ค.</a:t>
          </a:r>
        </a:p>
      </cdr:txBody>
    </cdr:sp>
  </cdr:relSizeAnchor>
  <cdr:relSizeAnchor xmlns:cdr="http://schemas.openxmlformats.org/drawingml/2006/chartDrawing">
    <cdr:from>
      <cdr:x>0.42012</cdr:x>
      <cdr:y>0.34796</cdr:y>
    </cdr:from>
    <cdr:to>
      <cdr:x>0.47652</cdr:x>
      <cdr:y>0.38252</cdr:y>
    </cdr:to>
    <cdr:sp macro="" textlink="">
      <cdr:nvSpPr>
        <cdr:cNvPr id="216" name="TextBox 12"/>
        <cdr:cNvSpPr txBox="1"/>
      </cdr:nvSpPr>
      <cdr:spPr>
        <a:xfrm xmlns:a="http://schemas.openxmlformats.org/drawingml/2006/main">
          <a:off x="3364539" y="2643996"/>
          <a:ext cx="451662" cy="262572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th-TH" sz="1100"/>
            <a:t>พ.ย.</a:t>
          </a:r>
        </a:p>
      </cdr:txBody>
    </cdr:sp>
  </cdr:relSizeAnchor>
  <cdr:relSizeAnchor xmlns:cdr="http://schemas.openxmlformats.org/drawingml/2006/chartDrawing">
    <cdr:from>
      <cdr:x>0.51322</cdr:x>
      <cdr:y>0.53702</cdr:y>
    </cdr:from>
    <cdr:to>
      <cdr:x>0.62616</cdr:x>
      <cdr:y>0.65856</cdr:y>
    </cdr:to>
    <cdr:sp macro="" textlink="">
      <cdr:nvSpPr>
        <cdr:cNvPr id="217" name="TextBox 69"/>
        <cdr:cNvSpPr txBox="1"/>
      </cdr:nvSpPr>
      <cdr:spPr>
        <a:xfrm xmlns:a="http://schemas.openxmlformats.org/drawingml/2006/main">
          <a:off x="4105275" y="4038600"/>
          <a:ext cx="903347" cy="9140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600" b="1"/>
            <a:t>60.0</a:t>
          </a:r>
          <a:endParaRPr lang="th-TH" sz="600" b="1"/>
        </a:p>
      </cdr:txBody>
    </cdr:sp>
  </cdr:relSizeAnchor>
  <cdr:relSizeAnchor xmlns:cdr="http://schemas.openxmlformats.org/drawingml/2006/chartDrawing">
    <cdr:from>
      <cdr:x>0.55847</cdr:x>
      <cdr:y>0.61428</cdr:y>
    </cdr:from>
    <cdr:to>
      <cdr:x>0.67141</cdr:x>
      <cdr:y>0.73582</cdr:y>
    </cdr:to>
    <cdr:sp macro="" textlink="">
      <cdr:nvSpPr>
        <cdr:cNvPr id="218" name="TextBox 69"/>
        <cdr:cNvSpPr txBox="1"/>
      </cdr:nvSpPr>
      <cdr:spPr>
        <a:xfrm xmlns:a="http://schemas.openxmlformats.org/drawingml/2006/main">
          <a:off x="4467225" y="4619625"/>
          <a:ext cx="903347" cy="9140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600" b="1"/>
            <a:t>85.0</a:t>
          </a:r>
          <a:endParaRPr lang="th-TH" sz="600" b="1"/>
        </a:p>
      </cdr:txBody>
    </cdr:sp>
  </cdr:relSizeAnchor>
  <cdr:relSizeAnchor xmlns:cdr="http://schemas.openxmlformats.org/drawingml/2006/chartDrawing">
    <cdr:from>
      <cdr:x>0.57514</cdr:x>
      <cdr:y>0.58135</cdr:y>
    </cdr:from>
    <cdr:to>
      <cdr:x>0.68808</cdr:x>
      <cdr:y>0.70289</cdr:y>
    </cdr:to>
    <cdr:sp macro="" textlink="">
      <cdr:nvSpPr>
        <cdr:cNvPr id="219" name="TextBox 69"/>
        <cdr:cNvSpPr txBox="1"/>
      </cdr:nvSpPr>
      <cdr:spPr>
        <a:xfrm xmlns:a="http://schemas.openxmlformats.org/drawingml/2006/main">
          <a:off x="4600575" y="4371975"/>
          <a:ext cx="903347" cy="9140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600" b="1"/>
            <a:t>110.0</a:t>
          </a:r>
          <a:endParaRPr lang="th-TH" sz="600" b="1"/>
        </a:p>
      </cdr:txBody>
    </cdr:sp>
  </cdr:relSizeAnchor>
  <cdr:relSizeAnchor xmlns:cdr="http://schemas.openxmlformats.org/drawingml/2006/chartDrawing">
    <cdr:from>
      <cdr:x>0.5848</cdr:x>
      <cdr:y>0.71307</cdr:y>
    </cdr:from>
    <cdr:to>
      <cdr:x>0.69773</cdr:x>
      <cdr:y>0.83462</cdr:y>
    </cdr:to>
    <cdr:sp macro="" textlink="">
      <cdr:nvSpPr>
        <cdr:cNvPr id="220" name="TextBox 69"/>
        <cdr:cNvSpPr txBox="1"/>
      </cdr:nvSpPr>
      <cdr:spPr>
        <a:xfrm xmlns:a="http://schemas.openxmlformats.org/drawingml/2006/main">
          <a:off x="4678073" y="5347894"/>
          <a:ext cx="903382" cy="91160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700"/>
            <a:t>70.0</a:t>
          </a:r>
          <a:endParaRPr lang="th-TH" sz="1100"/>
        </a:p>
      </cdr:txBody>
    </cdr:sp>
  </cdr:relSizeAnchor>
  <cdr:relSizeAnchor xmlns:cdr="http://schemas.openxmlformats.org/drawingml/2006/chartDrawing">
    <cdr:from>
      <cdr:x>0.61206</cdr:x>
      <cdr:y>0.55602</cdr:y>
    </cdr:from>
    <cdr:to>
      <cdr:x>0.72499</cdr:x>
      <cdr:y>0.67756</cdr:y>
    </cdr:to>
    <cdr:sp macro="" textlink="">
      <cdr:nvSpPr>
        <cdr:cNvPr id="221" name="TextBox 69"/>
        <cdr:cNvSpPr txBox="1"/>
      </cdr:nvSpPr>
      <cdr:spPr>
        <a:xfrm xmlns:a="http://schemas.openxmlformats.org/drawingml/2006/main">
          <a:off x="4895850" y="4181475"/>
          <a:ext cx="903347" cy="9140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600" b="1"/>
            <a:t>76.6</a:t>
          </a:r>
          <a:endParaRPr lang="th-TH" sz="600" b="1"/>
        </a:p>
      </cdr:txBody>
    </cdr:sp>
  </cdr:relSizeAnchor>
  <cdr:relSizeAnchor xmlns:cdr="http://schemas.openxmlformats.org/drawingml/2006/chartDrawing">
    <cdr:from>
      <cdr:x>0.6061</cdr:x>
      <cdr:y>0.77134</cdr:y>
    </cdr:from>
    <cdr:to>
      <cdr:x>0.71904</cdr:x>
      <cdr:y>0.89288</cdr:y>
    </cdr:to>
    <cdr:sp macro="" textlink="">
      <cdr:nvSpPr>
        <cdr:cNvPr id="222" name="TextBox 69"/>
        <cdr:cNvSpPr txBox="1"/>
      </cdr:nvSpPr>
      <cdr:spPr>
        <a:xfrm xmlns:a="http://schemas.openxmlformats.org/drawingml/2006/main">
          <a:off x="4848225" y="5800725"/>
          <a:ext cx="903347" cy="9140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600" b="1"/>
            <a:t>70.3</a:t>
          </a:r>
          <a:endParaRPr lang="th-TH" sz="600" b="1"/>
        </a:p>
      </cdr:txBody>
    </cdr:sp>
  </cdr:relSizeAnchor>
  <cdr:relSizeAnchor xmlns:cdr="http://schemas.openxmlformats.org/drawingml/2006/chartDrawing">
    <cdr:from>
      <cdr:x>0.60968</cdr:x>
      <cdr:y>0.66241</cdr:y>
    </cdr:from>
    <cdr:to>
      <cdr:x>0.72261</cdr:x>
      <cdr:y>0.78395</cdr:y>
    </cdr:to>
    <cdr:sp macro="" textlink="">
      <cdr:nvSpPr>
        <cdr:cNvPr id="223" name="TextBox 69"/>
        <cdr:cNvSpPr txBox="1"/>
      </cdr:nvSpPr>
      <cdr:spPr>
        <a:xfrm xmlns:a="http://schemas.openxmlformats.org/drawingml/2006/main">
          <a:off x="4876800" y="4981575"/>
          <a:ext cx="903347" cy="9140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600" b="1"/>
            <a:t>139.7</a:t>
          </a:r>
          <a:endParaRPr lang="th-TH" sz="600" b="1"/>
        </a:p>
      </cdr:txBody>
    </cdr:sp>
  </cdr:relSizeAnchor>
  <cdr:relSizeAnchor xmlns:cdr="http://schemas.openxmlformats.org/drawingml/2006/chartDrawing">
    <cdr:from>
      <cdr:x>0.60968</cdr:x>
      <cdr:y>0.8144</cdr:y>
    </cdr:from>
    <cdr:to>
      <cdr:x>0.72261</cdr:x>
      <cdr:y>0.93594</cdr:y>
    </cdr:to>
    <cdr:sp macro="" textlink="">
      <cdr:nvSpPr>
        <cdr:cNvPr id="224" name="TextBox 69"/>
        <cdr:cNvSpPr txBox="1"/>
      </cdr:nvSpPr>
      <cdr:spPr>
        <a:xfrm xmlns:a="http://schemas.openxmlformats.org/drawingml/2006/main">
          <a:off x="4876800" y="6124575"/>
          <a:ext cx="903347" cy="9140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600" b="1"/>
            <a:t>110.0</a:t>
          </a:r>
          <a:endParaRPr lang="th-TH" sz="600" b="1"/>
        </a:p>
      </cdr:txBody>
    </cdr:sp>
  </cdr:relSizeAnchor>
  <cdr:relSizeAnchor xmlns:cdr="http://schemas.openxmlformats.org/drawingml/2006/chartDrawing">
    <cdr:from>
      <cdr:x>0.64778</cdr:x>
      <cdr:y>0.76374</cdr:y>
    </cdr:from>
    <cdr:to>
      <cdr:x>0.76071</cdr:x>
      <cdr:y>0.88528</cdr:y>
    </cdr:to>
    <cdr:sp macro="" textlink="">
      <cdr:nvSpPr>
        <cdr:cNvPr id="225" name="TextBox 69"/>
        <cdr:cNvSpPr txBox="1"/>
      </cdr:nvSpPr>
      <cdr:spPr>
        <a:xfrm xmlns:a="http://schemas.openxmlformats.org/drawingml/2006/main">
          <a:off x="5181600" y="5743575"/>
          <a:ext cx="903347" cy="9140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600" b="1"/>
            <a:t>112.1</a:t>
          </a:r>
          <a:endParaRPr lang="th-TH" sz="600" b="1"/>
        </a:p>
      </cdr:txBody>
    </cdr:sp>
  </cdr:relSizeAnchor>
  <cdr:relSizeAnchor xmlns:cdr="http://schemas.openxmlformats.org/drawingml/2006/chartDrawing">
    <cdr:from>
      <cdr:x>0.64064</cdr:x>
      <cdr:y>0.64215</cdr:y>
    </cdr:from>
    <cdr:to>
      <cdr:x>0.75357</cdr:x>
      <cdr:y>0.76369</cdr:y>
    </cdr:to>
    <cdr:sp macro="" textlink="">
      <cdr:nvSpPr>
        <cdr:cNvPr id="226" name="TextBox 69"/>
        <cdr:cNvSpPr txBox="1"/>
      </cdr:nvSpPr>
      <cdr:spPr>
        <a:xfrm xmlns:a="http://schemas.openxmlformats.org/drawingml/2006/main">
          <a:off x="5124450" y="4829175"/>
          <a:ext cx="903347" cy="9140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600" b="1"/>
            <a:t>176.3</a:t>
          </a:r>
          <a:endParaRPr lang="th-TH" sz="600" b="1"/>
        </a:p>
      </cdr:txBody>
    </cdr:sp>
  </cdr:relSizeAnchor>
  <cdr:relSizeAnchor xmlns:cdr="http://schemas.openxmlformats.org/drawingml/2006/chartDrawing">
    <cdr:from>
      <cdr:x>0.65969</cdr:x>
      <cdr:y>0.58008</cdr:y>
    </cdr:from>
    <cdr:to>
      <cdr:x>0.77262</cdr:x>
      <cdr:y>0.70163</cdr:y>
    </cdr:to>
    <cdr:sp macro="" textlink="">
      <cdr:nvSpPr>
        <cdr:cNvPr id="227" name="TextBox 69"/>
        <cdr:cNvSpPr txBox="1"/>
      </cdr:nvSpPr>
      <cdr:spPr>
        <a:xfrm xmlns:a="http://schemas.openxmlformats.org/drawingml/2006/main">
          <a:off x="5276850" y="4362450"/>
          <a:ext cx="903347" cy="9140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600" b="1"/>
            <a:t>113.8</a:t>
          </a:r>
          <a:endParaRPr lang="th-TH" sz="600" b="1"/>
        </a:p>
      </cdr:txBody>
    </cdr:sp>
  </cdr:relSizeAnchor>
  <cdr:relSizeAnchor xmlns:cdr="http://schemas.openxmlformats.org/drawingml/2006/chartDrawing">
    <cdr:from>
      <cdr:x>0.66316</cdr:x>
      <cdr:y>0.67742</cdr:y>
    </cdr:from>
    <cdr:to>
      <cdr:x>0.7761</cdr:x>
      <cdr:y>0.79896</cdr:y>
    </cdr:to>
    <cdr:sp macro="" textlink="">
      <cdr:nvSpPr>
        <cdr:cNvPr id="228" name="TextBox 69"/>
        <cdr:cNvSpPr txBox="1"/>
      </cdr:nvSpPr>
      <cdr:spPr>
        <a:xfrm xmlns:a="http://schemas.openxmlformats.org/drawingml/2006/main">
          <a:off x="4500594" y="4500594"/>
          <a:ext cx="766480" cy="80747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600" b="1" dirty="0"/>
            <a:t>123.4</a:t>
          </a:r>
          <a:endParaRPr lang="th-TH" sz="300" b="1" dirty="0"/>
        </a:p>
      </cdr:txBody>
    </cdr:sp>
  </cdr:relSizeAnchor>
  <cdr:relSizeAnchor xmlns:cdr="http://schemas.openxmlformats.org/drawingml/2006/chartDrawing">
    <cdr:from>
      <cdr:x>0.66803</cdr:x>
      <cdr:y>0.803</cdr:y>
    </cdr:from>
    <cdr:to>
      <cdr:x>0.78096</cdr:x>
      <cdr:y>0.92454</cdr:y>
    </cdr:to>
    <cdr:sp macro="" textlink="">
      <cdr:nvSpPr>
        <cdr:cNvPr id="229" name="TextBox 69"/>
        <cdr:cNvSpPr txBox="1"/>
      </cdr:nvSpPr>
      <cdr:spPr>
        <a:xfrm xmlns:a="http://schemas.openxmlformats.org/drawingml/2006/main">
          <a:off x="5343525" y="6038850"/>
          <a:ext cx="903347" cy="9140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600" b="1"/>
            <a:t>121.5</a:t>
          </a:r>
          <a:endParaRPr lang="th-TH" sz="600" b="1"/>
        </a:p>
      </cdr:txBody>
    </cdr:sp>
  </cdr:relSizeAnchor>
  <cdr:relSizeAnchor xmlns:cdr="http://schemas.openxmlformats.org/drawingml/2006/chartDrawing">
    <cdr:from>
      <cdr:x>0.72042</cdr:x>
      <cdr:y>0.64721</cdr:y>
    </cdr:from>
    <cdr:to>
      <cdr:x>0.83335</cdr:x>
      <cdr:y>0.76875</cdr:y>
    </cdr:to>
    <cdr:sp macro="" textlink="">
      <cdr:nvSpPr>
        <cdr:cNvPr id="230" name="TextBox 69"/>
        <cdr:cNvSpPr txBox="1"/>
      </cdr:nvSpPr>
      <cdr:spPr>
        <a:xfrm xmlns:a="http://schemas.openxmlformats.org/drawingml/2006/main">
          <a:off x="5762625" y="4867275"/>
          <a:ext cx="903347" cy="9140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600" b="1"/>
            <a:t>123.5</a:t>
          </a:r>
          <a:endParaRPr lang="th-TH" sz="600" b="1"/>
        </a:p>
      </cdr:txBody>
    </cdr:sp>
  </cdr:relSizeAnchor>
  <cdr:relSizeAnchor xmlns:cdr="http://schemas.openxmlformats.org/drawingml/2006/chartDrawing">
    <cdr:from>
      <cdr:x>0.78591</cdr:x>
      <cdr:y>0.71307</cdr:y>
    </cdr:from>
    <cdr:to>
      <cdr:x>0.89884</cdr:x>
      <cdr:y>0.83462</cdr:y>
    </cdr:to>
    <cdr:sp macro="" textlink="">
      <cdr:nvSpPr>
        <cdr:cNvPr id="231" name="TextBox 69"/>
        <cdr:cNvSpPr txBox="1"/>
      </cdr:nvSpPr>
      <cdr:spPr>
        <a:xfrm xmlns:a="http://schemas.openxmlformats.org/drawingml/2006/main">
          <a:off x="6286500" y="5362575"/>
          <a:ext cx="903347" cy="9140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600" b="1"/>
            <a:t>160.5</a:t>
          </a:r>
          <a:endParaRPr lang="th-TH" sz="600" b="1"/>
        </a:p>
      </cdr:txBody>
    </cdr:sp>
  </cdr:relSizeAnchor>
  <cdr:relSizeAnchor xmlns:cdr="http://schemas.openxmlformats.org/drawingml/2006/chartDrawing">
    <cdr:from>
      <cdr:x>0.42153</cdr:x>
      <cdr:y>0.56995</cdr:y>
    </cdr:from>
    <cdr:to>
      <cdr:x>0.46135</cdr:x>
      <cdr:y>0.6056</cdr:y>
    </cdr:to>
    <cdr:sp macro="" textlink="">
      <cdr:nvSpPr>
        <cdr:cNvPr id="232" name="TextBox 13"/>
        <cdr:cNvSpPr txBox="1"/>
      </cdr:nvSpPr>
      <cdr:spPr>
        <a:xfrm xmlns:a="http://schemas.openxmlformats.org/drawingml/2006/main">
          <a:off x="3371850" y="4286250"/>
          <a:ext cx="318519" cy="26810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/>
            <a:t>D</a:t>
          </a:r>
          <a:r>
            <a:rPr lang="en-US" sz="1100" baseline="-25000"/>
            <a:t>1</a:t>
          </a:r>
          <a:endParaRPr lang="th-TH" sz="1100" baseline="-25000"/>
        </a:p>
      </cdr:txBody>
    </cdr:sp>
  </cdr:relSizeAnchor>
  <cdr:relSizeAnchor xmlns:cdr="http://schemas.openxmlformats.org/drawingml/2006/chartDrawing">
    <cdr:from>
      <cdr:x>0.46559</cdr:x>
      <cdr:y>0.14819</cdr:y>
    </cdr:from>
    <cdr:to>
      <cdr:x>0.57968</cdr:x>
      <cdr:y>0.42378</cdr:y>
    </cdr:to>
    <cdr:sp macro="" textlink="">
      <cdr:nvSpPr>
        <cdr:cNvPr id="233" name="TextBox 1"/>
        <cdr:cNvSpPr txBox="1"/>
      </cdr:nvSpPr>
      <cdr:spPr>
        <a:xfrm xmlns:a="http://schemas.openxmlformats.org/drawingml/2006/main" rot="16200000">
          <a:off x="3144295" y="1694405"/>
          <a:ext cx="2072541" cy="91258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h-TH" sz="1200" b="1" i="0" dirty="0">
              <a:latin typeface="+mn-lt"/>
              <a:ea typeface="+mn-ea"/>
              <a:cs typeface="+mn-cs"/>
            </a:rPr>
            <a:t>ค่าดัชนีความชุ่มชื้นในดิน</a:t>
          </a:r>
          <a:r>
            <a:rPr lang="th-TH" sz="1200" b="1" i="0" baseline="0" dirty="0">
              <a:latin typeface="+mn-lt"/>
              <a:ea typeface="+mn-ea"/>
              <a:cs typeface="+mn-cs"/>
            </a:rPr>
            <a:t> ม.ม.</a:t>
          </a:r>
          <a:r>
            <a:rPr lang="en-US" sz="1200" b="1" i="0" dirty="0">
              <a:latin typeface="+mn-lt"/>
              <a:ea typeface="+mn-ea"/>
              <a:cs typeface="+mn-cs"/>
            </a:rPr>
            <a:t> </a:t>
          </a:r>
          <a:r>
            <a:rPr lang="en-US" sz="1200" b="1" dirty="0">
              <a:latin typeface="+mn-lt"/>
              <a:ea typeface="+mn-ea"/>
              <a:cs typeface="+mn-cs"/>
            </a:rPr>
            <a:t> </a:t>
          </a:r>
          <a:endParaRPr lang="th-TH" sz="1200" b="1" dirty="0">
            <a:latin typeface="+mn-lt"/>
            <a:ea typeface="+mn-ea"/>
            <a:cs typeface="+mn-cs"/>
          </a:endParaRPr>
        </a:p>
        <a:p xmlns:a="http://schemas.openxmlformats.org/drawingml/2006/main">
          <a:endParaRPr lang="th-TH" sz="1200" b="1" dirty="0">
            <a:latin typeface="+mn-lt"/>
            <a:cs typeface="+mn-cs"/>
          </a:endParaRPr>
        </a:p>
      </cdr:txBody>
    </cdr:sp>
  </cdr:relSizeAnchor>
  <cdr:relSizeAnchor xmlns:cdr="http://schemas.openxmlformats.org/drawingml/2006/chartDrawing">
    <cdr:from>
      <cdr:x>0.61913</cdr:x>
      <cdr:y>0.47315</cdr:y>
    </cdr:from>
    <cdr:to>
      <cdr:x>0.73341</cdr:x>
      <cdr:y>0.59276</cdr:y>
    </cdr:to>
    <cdr:sp macro="" textlink="">
      <cdr:nvSpPr>
        <cdr:cNvPr id="83" name="TextBox 82"/>
        <cdr:cNvSpPr txBox="1"/>
      </cdr:nvSpPr>
      <cdr:spPr>
        <a:xfrm xmlns:a="http://schemas.openxmlformats.org/drawingml/2006/main">
          <a:off x="4952411" y="3558289"/>
          <a:ext cx="914124" cy="89951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pPr eaLnBrk="1" fontAlgn="auto" latinLnBrk="0" hangingPunct="1"/>
          <a:r>
            <a:rPr lang="th-TH" sz="1100" b="1" i="0">
              <a:latin typeface="+mn-lt"/>
              <a:ea typeface="+mn-ea"/>
              <a:cs typeface="+mn-cs"/>
            </a:rPr>
            <a:t>ปริมาณน้ำฝนที่คำนวณจากลุ่มน้ำสุทธิ ม.ม.</a:t>
          </a:r>
          <a:r>
            <a:rPr lang="en-US" sz="1100" b="1" i="0">
              <a:latin typeface="+mn-lt"/>
              <a:ea typeface="+mn-ea"/>
              <a:cs typeface="+mn-cs"/>
            </a:rPr>
            <a:t>.</a:t>
          </a:r>
          <a:r>
            <a:rPr lang="en-US" sz="1100" b="1">
              <a:latin typeface="+mn-lt"/>
              <a:ea typeface="+mn-ea"/>
              <a:cs typeface="+mn-cs"/>
            </a:rPr>
            <a:t> </a:t>
          </a:r>
          <a:endParaRPr lang="th-TH" sz="1100" b="1">
            <a:latin typeface="+mn-lt"/>
            <a:ea typeface="+mn-ea"/>
            <a:cs typeface="+mn-cs"/>
          </a:endParaRPr>
        </a:p>
        <a:p xmlns:a="http://schemas.openxmlformats.org/drawingml/2006/main">
          <a:endParaRPr lang="th-TH" sz="1100" b="1">
            <a:latin typeface="+mn-lt"/>
            <a:ea typeface="+mn-ea"/>
            <a:cs typeface="+mn-cs"/>
          </a:endParaRPr>
        </a:p>
        <a:p xmlns:a="http://schemas.openxmlformats.org/drawingml/2006/main">
          <a:endParaRPr lang="th-TH" sz="1100" b="1"/>
        </a:p>
      </cdr:txBody>
    </cdr:sp>
  </cdr:relSizeAnchor>
  <cdr:relSizeAnchor xmlns:cdr="http://schemas.openxmlformats.org/drawingml/2006/chartDrawing">
    <cdr:from>
      <cdr:x>0.31285</cdr:x>
      <cdr:y>0.35667</cdr:y>
    </cdr:from>
    <cdr:to>
      <cdr:x>0.4325</cdr:x>
      <cdr:y>0.47924</cdr:y>
    </cdr:to>
    <cdr:sp macro="" textlink="">
      <cdr:nvSpPr>
        <cdr:cNvPr id="43" name="TextBox 42"/>
        <cdr:cNvSpPr txBox="1"/>
      </cdr:nvSpPr>
      <cdr:spPr>
        <a:xfrm xmlns:a="http://schemas.openxmlformats.org/drawingml/2006/main" rot="19095072">
          <a:off x="2502513" y="2682262"/>
          <a:ext cx="957079" cy="9217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h-TH" sz="1100">
              <a:latin typeface="+mn-lt"/>
              <a:ea typeface="+mn-ea"/>
              <a:cs typeface="+mn-cs"/>
            </a:rPr>
            <a:t>กรกฏาคม</a:t>
          </a:r>
          <a:endParaRPr lang="th-TH"/>
        </a:p>
        <a:p xmlns:a="http://schemas.openxmlformats.org/drawingml/2006/main">
          <a:endParaRPr lang="th-TH" sz="1100"/>
        </a:p>
      </cdr:txBody>
    </cdr:sp>
  </cdr:relSizeAnchor>
  <cdr:relSizeAnchor xmlns:cdr="http://schemas.openxmlformats.org/drawingml/2006/chartDrawing">
    <cdr:from>
      <cdr:x>0.37571</cdr:x>
      <cdr:y>0.30318</cdr:y>
    </cdr:from>
    <cdr:to>
      <cdr:x>0.43098</cdr:x>
      <cdr:y>0.33774</cdr:y>
    </cdr:to>
    <cdr:sp macro="" textlink="">
      <cdr:nvSpPr>
        <cdr:cNvPr id="97" name="TextBox 12"/>
        <cdr:cNvSpPr txBox="1"/>
      </cdr:nvSpPr>
      <cdr:spPr>
        <a:xfrm xmlns:a="http://schemas.openxmlformats.org/drawingml/2006/main">
          <a:off x="3008878" y="2303706"/>
          <a:ext cx="442622" cy="262572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th-TH" sz="1100"/>
            <a:t>ส.ค.</a:t>
          </a:r>
        </a:p>
      </cdr:txBody>
    </cdr:sp>
  </cdr:relSizeAnchor>
  <cdr:relSizeAnchor xmlns:cdr="http://schemas.openxmlformats.org/drawingml/2006/chartDrawing">
    <cdr:from>
      <cdr:x>0.91228</cdr:x>
      <cdr:y>0.23899</cdr:y>
    </cdr:from>
    <cdr:to>
      <cdr:x>0.95098</cdr:x>
      <cdr:y>0.42174</cdr:y>
    </cdr:to>
    <cdr:sp macro="" textlink="">
      <cdr:nvSpPr>
        <cdr:cNvPr id="108" name="TextBox 107"/>
        <cdr:cNvSpPr txBox="1"/>
      </cdr:nvSpPr>
      <cdr:spPr>
        <a:xfrm xmlns:a="http://schemas.openxmlformats.org/drawingml/2006/main" rot="16200000">
          <a:off x="6764917" y="2329708"/>
          <a:ext cx="1374347" cy="3095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h-TH" sz="1100" b="1" i="0" dirty="0">
              <a:latin typeface="+mn-lt"/>
              <a:ea typeface="+mn-ea"/>
              <a:cs typeface="+mn-cs"/>
            </a:rPr>
            <a:t>ปริมาณน้ำฝนที่สำรวจในลุ่มน้ำสุทธิ</a:t>
          </a:r>
          <a:r>
            <a:rPr lang="th-TH" sz="1100" b="1" i="0" baseline="0" dirty="0">
              <a:latin typeface="+mn-lt"/>
              <a:ea typeface="+mn-ea"/>
              <a:cs typeface="+mn-cs"/>
            </a:rPr>
            <a:t> ม.ม.</a:t>
          </a:r>
          <a:r>
            <a:rPr lang="en-US" sz="1100" b="1" dirty="0">
              <a:latin typeface="+mn-lt"/>
              <a:ea typeface="+mn-ea"/>
              <a:cs typeface="+mn-cs"/>
            </a:rPr>
            <a:t> </a:t>
          </a:r>
          <a:endParaRPr lang="th-TH" sz="1100" b="1" dirty="0">
            <a:latin typeface="+mn-lt"/>
            <a:ea typeface="+mn-ea"/>
            <a:cs typeface="+mn-cs"/>
          </a:endParaRPr>
        </a:p>
        <a:p xmlns:a="http://schemas.openxmlformats.org/drawingml/2006/main">
          <a:endParaRPr lang="th-TH" sz="1100" b="1" dirty="0"/>
        </a:p>
      </cdr:txBody>
    </cdr:sp>
  </cdr:relSizeAnchor>
  <cdr:relSizeAnchor xmlns:cdr="http://schemas.openxmlformats.org/drawingml/2006/chartDrawing">
    <cdr:from>
      <cdr:x>0.85263</cdr:x>
      <cdr:y>0.24731</cdr:y>
    </cdr:from>
    <cdr:to>
      <cdr:x>0.98737</cdr:x>
      <cdr:y>0.38495</cdr:y>
    </cdr:to>
    <cdr:sp macro="" textlink="">
      <cdr:nvSpPr>
        <cdr:cNvPr id="234" name="TextBox 233"/>
        <cdr:cNvSpPr txBox="1"/>
      </cdr:nvSpPr>
      <cdr:spPr>
        <a:xfrm xmlns:a="http://schemas.openxmlformats.org/drawingml/2006/main">
          <a:off x="5786478" y="164307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th-TH" sz="1100" b="1" dirty="0"/>
        </a:p>
      </cdr:txBody>
    </cdr:sp>
  </cdr:relSizeAnchor>
  <cdr:relSizeAnchor xmlns:cdr="http://schemas.openxmlformats.org/drawingml/2006/chartDrawing">
    <cdr:from>
      <cdr:x>0.50526</cdr:x>
      <cdr:y>0.34409</cdr:y>
    </cdr:from>
    <cdr:to>
      <cdr:x>0.61935</cdr:x>
      <cdr:y>0.4642</cdr:y>
    </cdr:to>
    <cdr:sp macro="" textlink="">
      <cdr:nvSpPr>
        <cdr:cNvPr id="191" name="TextBox 101"/>
        <cdr:cNvSpPr txBox="1"/>
      </cdr:nvSpPr>
      <cdr:spPr>
        <a:xfrm xmlns:a="http://schemas.openxmlformats.org/drawingml/2006/main">
          <a:off x="3429024" y="2286016"/>
          <a:ext cx="774284" cy="79797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th-TH" sz="1100" b="1" dirty="0"/>
        </a:p>
      </cdr:txBody>
    </cdr:sp>
  </cdr:relSizeAnchor>
  <cdr:relSizeAnchor xmlns:cdr="http://schemas.openxmlformats.org/drawingml/2006/chartDrawing">
    <cdr:from>
      <cdr:x>0</cdr:x>
      <cdr:y>0</cdr:y>
    </cdr:from>
    <cdr:to>
      <cdr:x>0.14737</cdr:x>
      <cdr:y>0.04169</cdr:y>
    </cdr:to>
    <cdr:sp macro="" textlink="">
      <cdr:nvSpPr>
        <cdr:cNvPr id="235" name="TextBox 13"/>
        <cdr:cNvSpPr txBox="1"/>
      </cdr:nvSpPr>
      <cdr:spPr>
        <a:xfrm xmlns:a="http://schemas.openxmlformats.org/drawingml/2006/main">
          <a:off x="0" y="0"/>
          <a:ext cx="1000132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th-TH"/>
          </a:defPPr>
          <a:lvl1pPr marL="0" algn="l" defTabSz="914400" rtl="0" eaLnBrk="1" latinLnBrk="0" hangingPunct="1">
            <a:defRPr sz="2800" kern="1200">
              <a:solidFill>
                <a:sysClr val="windowText" lastClr="000000"/>
              </a:solidFill>
              <a:latin typeface="Calibri"/>
            </a:defRPr>
          </a:lvl1pPr>
          <a:lvl2pPr marL="457200" algn="l" defTabSz="914400" rtl="0" eaLnBrk="1" latinLnBrk="0" hangingPunct="1">
            <a:defRPr sz="2800" kern="1200">
              <a:solidFill>
                <a:sysClr val="windowText" lastClr="000000"/>
              </a:solidFill>
              <a:latin typeface="Calibri"/>
            </a:defRPr>
          </a:lvl2pPr>
          <a:lvl3pPr marL="914400" algn="l" defTabSz="914400" rtl="0" eaLnBrk="1" latinLnBrk="0" hangingPunct="1">
            <a:defRPr sz="2800" kern="1200">
              <a:solidFill>
                <a:sysClr val="windowText" lastClr="000000"/>
              </a:solidFill>
              <a:latin typeface="Calibri"/>
            </a:defRPr>
          </a:lvl3pPr>
          <a:lvl4pPr marL="1371600" algn="l" defTabSz="914400" rtl="0" eaLnBrk="1" latinLnBrk="0" hangingPunct="1">
            <a:defRPr sz="2800" kern="1200">
              <a:solidFill>
                <a:sysClr val="windowText" lastClr="000000"/>
              </a:solidFill>
              <a:latin typeface="Calibri"/>
            </a:defRPr>
          </a:lvl4pPr>
          <a:lvl5pPr marL="1828800" algn="l" defTabSz="914400" rtl="0" eaLnBrk="1" latinLnBrk="0" hangingPunct="1">
            <a:defRPr sz="2800" kern="1200">
              <a:solidFill>
                <a:sysClr val="windowText" lastClr="000000"/>
              </a:solidFill>
              <a:latin typeface="Calibri"/>
            </a:defRPr>
          </a:lvl5pPr>
          <a:lvl6pPr marL="2286000" algn="l" defTabSz="914400" rtl="0" eaLnBrk="1" latinLnBrk="0" hangingPunct="1">
            <a:defRPr sz="2800" kern="1200">
              <a:solidFill>
                <a:sysClr val="windowText" lastClr="000000"/>
              </a:solidFill>
              <a:latin typeface="Calibri"/>
            </a:defRPr>
          </a:lvl6pPr>
          <a:lvl7pPr marL="2743200" algn="l" defTabSz="914400" rtl="0" eaLnBrk="1" latinLnBrk="0" hangingPunct="1">
            <a:defRPr sz="2800" kern="1200">
              <a:solidFill>
                <a:sysClr val="windowText" lastClr="000000"/>
              </a:solidFill>
              <a:latin typeface="Calibri"/>
            </a:defRPr>
          </a:lvl7pPr>
          <a:lvl8pPr marL="3200400" algn="l" defTabSz="914400" rtl="0" eaLnBrk="1" latinLnBrk="0" hangingPunct="1">
            <a:defRPr sz="2800" kern="1200">
              <a:solidFill>
                <a:sysClr val="windowText" lastClr="000000"/>
              </a:solidFill>
              <a:latin typeface="Calibri"/>
            </a:defRPr>
          </a:lvl8pPr>
          <a:lvl9pPr marL="3657600" algn="l" defTabSz="914400" rtl="0" eaLnBrk="1" latinLnBrk="0" hangingPunct="1">
            <a:defRPr sz="2800" kern="12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th-TH" sz="12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0F8055-B1F4-4967-A302-ED497AA6315E}" type="datetimeFigureOut">
              <a:rPr lang="th-TH" smtClean="0"/>
              <a:pPr/>
              <a:t>28/05/57</a:t>
            </a:fld>
            <a:endParaRPr lang="th-TH"/>
          </a:p>
        </p:txBody>
      </p:sp>
      <p:sp>
        <p:nvSpPr>
          <p:cNvPr id="4" name="ตัวยึด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ยึด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8473B8-E785-4024-95F5-5A9E78E24F94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ยึดบันทึกย่อ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 dirty="0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8473B8-E785-4024-95F5-5A9E78E24F94}" type="slidenum">
              <a:rPr lang="th-TH" smtClean="0"/>
              <a:pPr/>
              <a:t>2</a:t>
            </a:fld>
            <a:endParaRPr lang="th-TH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3E9D0-1B73-4CA9-8721-4AE437BCA3AD}" type="datetimeFigureOut">
              <a:rPr lang="th-TH" smtClean="0"/>
              <a:pPr/>
              <a:t>28/05/57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B6FA6-756C-4ED9-A824-C7ABC79E8DC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3E9D0-1B73-4CA9-8721-4AE437BCA3AD}" type="datetimeFigureOut">
              <a:rPr lang="th-TH" smtClean="0"/>
              <a:pPr/>
              <a:t>28/05/57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B6FA6-756C-4ED9-A824-C7ABC79E8DC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3E9D0-1B73-4CA9-8721-4AE437BCA3AD}" type="datetimeFigureOut">
              <a:rPr lang="th-TH" smtClean="0"/>
              <a:pPr/>
              <a:t>28/05/57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B6FA6-756C-4ED9-A824-C7ABC79E8DC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3E9D0-1B73-4CA9-8721-4AE437BCA3AD}" type="datetimeFigureOut">
              <a:rPr lang="th-TH" smtClean="0"/>
              <a:pPr/>
              <a:t>28/05/57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B6FA6-756C-4ED9-A824-C7ABC79E8DC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3E9D0-1B73-4CA9-8721-4AE437BCA3AD}" type="datetimeFigureOut">
              <a:rPr lang="th-TH" smtClean="0"/>
              <a:pPr/>
              <a:t>28/05/57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B6FA6-756C-4ED9-A824-C7ABC79E8DC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3E9D0-1B73-4CA9-8721-4AE437BCA3AD}" type="datetimeFigureOut">
              <a:rPr lang="th-TH" smtClean="0"/>
              <a:pPr/>
              <a:t>28/05/57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B6FA6-756C-4ED9-A824-C7ABC79E8DC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3E9D0-1B73-4CA9-8721-4AE437BCA3AD}" type="datetimeFigureOut">
              <a:rPr lang="th-TH" smtClean="0"/>
              <a:pPr/>
              <a:t>28/05/57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B6FA6-756C-4ED9-A824-C7ABC79E8DC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3E9D0-1B73-4CA9-8721-4AE437BCA3AD}" type="datetimeFigureOut">
              <a:rPr lang="th-TH" smtClean="0"/>
              <a:pPr/>
              <a:t>28/05/57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B6FA6-756C-4ED9-A824-C7ABC79E8DC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3E9D0-1B73-4CA9-8721-4AE437BCA3AD}" type="datetimeFigureOut">
              <a:rPr lang="th-TH" smtClean="0"/>
              <a:pPr/>
              <a:t>28/05/57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B6FA6-756C-4ED9-A824-C7ABC79E8DC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3E9D0-1B73-4CA9-8721-4AE437BCA3AD}" type="datetimeFigureOut">
              <a:rPr lang="th-TH" smtClean="0"/>
              <a:pPr/>
              <a:t>28/05/57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B6FA6-756C-4ED9-A824-C7ABC79E8DC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3E9D0-1B73-4CA9-8721-4AE437BCA3AD}" type="datetimeFigureOut">
              <a:rPr lang="th-TH" smtClean="0"/>
              <a:pPr/>
              <a:t>28/05/57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B6FA6-756C-4ED9-A824-C7ABC79E8DC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63E9D0-1B73-4CA9-8721-4AE437BCA3AD}" type="datetimeFigureOut">
              <a:rPr lang="th-TH" smtClean="0"/>
              <a:pPr/>
              <a:t>28/05/57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B6FA6-756C-4ED9-A824-C7ABC79E8DCC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แผนภูมิ 19"/>
          <p:cNvGraphicFramePr/>
          <p:nvPr/>
        </p:nvGraphicFramePr>
        <p:xfrm>
          <a:off x="1285852" y="71414"/>
          <a:ext cx="6786610" cy="66437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6" name="สี่เหลี่ยมผืนผ้า 35"/>
          <p:cNvSpPr/>
          <p:nvPr/>
        </p:nvSpPr>
        <p:spPr>
          <a:xfrm>
            <a:off x="6367648" y="179010"/>
            <a:ext cx="133178" cy="1067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7" name="สี่เหลี่ยมผืนผ้า 36"/>
          <p:cNvSpPr/>
          <p:nvPr/>
        </p:nvSpPr>
        <p:spPr>
          <a:xfrm>
            <a:off x="6375044" y="6566574"/>
            <a:ext cx="133178" cy="1067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8" name="สี่เหลี่ยมผืนผ้า 37"/>
          <p:cNvSpPr/>
          <p:nvPr/>
        </p:nvSpPr>
        <p:spPr>
          <a:xfrm>
            <a:off x="2857488" y="6500834"/>
            <a:ext cx="133178" cy="1428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42" name="ตัวเชื่อมต่อตรง 41"/>
          <p:cNvCxnSpPr/>
          <p:nvPr/>
        </p:nvCxnSpPr>
        <p:spPr>
          <a:xfrm>
            <a:off x="2851452" y="6560200"/>
            <a:ext cx="133178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714876" y="2357430"/>
            <a:ext cx="10001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Start</a:t>
            </a:r>
            <a:endParaRPr lang="th-TH" sz="1200" dirty="0"/>
          </a:p>
        </p:txBody>
      </p:sp>
      <p:sp>
        <p:nvSpPr>
          <p:cNvPr id="15" name="TextBox 14"/>
          <p:cNvSpPr txBox="1"/>
          <p:nvPr/>
        </p:nvSpPr>
        <p:spPr>
          <a:xfrm>
            <a:off x="6786578" y="1714488"/>
            <a:ext cx="4203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End</a:t>
            </a:r>
            <a:endParaRPr lang="th-TH" sz="1200" dirty="0"/>
          </a:p>
        </p:txBody>
      </p:sp>
      <p:cxnSp>
        <p:nvCxnSpPr>
          <p:cNvPr id="32" name="ลูกศรเชื่อมต่อแบบตรง 31"/>
          <p:cNvCxnSpPr/>
          <p:nvPr/>
        </p:nvCxnSpPr>
        <p:spPr>
          <a:xfrm>
            <a:off x="6143636" y="1928802"/>
            <a:ext cx="1785950" cy="158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ลูกศรเชื่อมต่อแบบตรง 21"/>
          <p:cNvCxnSpPr/>
          <p:nvPr/>
        </p:nvCxnSpPr>
        <p:spPr>
          <a:xfrm rot="10800000">
            <a:off x="3887138" y="2545544"/>
            <a:ext cx="785818" cy="1588"/>
          </a:xfrm>
          <a:prstGeom prst="straightConnector1">
            <a:avLst/>
          </a:prstGeom>
          <a:ln w="254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ลูกศรเชื่อมต่อแบบตรง 24"/>
          <p:cNvCxnSpPr/>
          <p:nvPr/>
        </p:nvCxnSpPr>
        <p:spPr>
          <a:xfrm rot="5400000">
            <a:off x="2910641" y="3518821"/>
            <a:ext cx="1928826" cy="1588"/>
          </a:xfrm>
          <a:prstGeom prst="straightConnector1">
            <a:avLst/>
          </a:prstGeom>
          <a:ln w="254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ลูกศรเชื่อมต่อแบบตรง 26"/>
          <p:cNvCxnSpPr/>
          <p:nvPr/>
        </p:nvCxnSpPr>
        <p:spPr>
          <a:xfrm>
            <a:off x="3866288" y="4483234"/>
            <a:ext cx="2277348" cy="17336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ลูกศรเชื่อมต่อแบบตรง 29"/>
          <p:cNvCxnSpPr/>
          <p:nvPr/>
        </p:nvCxnSpPr>
        <p:spPr>
          <a:xfrm rot="5400000" flipH="1" flipV="1">
            <a:off x="4858546" y="3213892"/>
            <a:ext cx="2571768" cy="1588"/>
          </a:xfrm>
          <a:prstGeom prst="straightConnector1">
            <a:avLst/>
          </a:prstGeom>
          <a:ln w="254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allAtOnce"/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แผนภูมิ 9"/>
          <p:cNvGraphicFramePr/>
          <p:nvPr/>
        </p:nvGraphicFramePr>
        <p:xfrm>
          <a:off x="1285852" y="71414"/>
          <a:ext cx="6786610" cy="66437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5" name="ลูกศรเชื่อมต่อแบบตรง 4"/>
          <p:cNvCxnSpPr/>
          <p:nvPr/>
        </p:nvCxnSpPr>
        <p:spPr>
          <a:xfrm rot="10800000">
            <a:off x="3887138" y="2545544"/>
            <a:ext cx="785818" cy="1588"/>
          </a:xfrm>
          <a:prstGeom prst="straightConnector1">
            <a:avLst/>
          </a:prstGeom>
          <a:ln w="254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ลูกศรเชื่อมต่อแบบตรง 5"/>
          <p:cNvCxnSpPr/>
          <p:nvPr/>
        </p:nvCxnSpPr>
        <p:spPr>
          <a:xfrm rot="5400000">
            <a:off x="2910641" y="3518821"/>
            <a:ext cx="1928826" cy="1588"/>
          </a:xfrm>
          <a:prstGeom prst="straightConnector1">
            <a:avLst/>
          </a:prstGeom>
          <a:ln w="254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ลูกศรเชื่อมต่อแบบตรง 6"/>
          <p:cNvCxnSpPr/>
          <p:nvPr/>
        </p:nvCxnSpPr>
        <p:spPr>
          <a:xfrm>
            <a:off x="3866288" y="4483234"/>
            <a:ext cx="2277348" cy="17336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ลูกศรเชื่อมต่อแบบตรง 7"/>
          <p:cNvCxnSpPr/>
          <p:nvPr/>
        </p:nvCxnSpPr>
        <p:spPr>
          <a:xfrm rot="5400000" flipH="1" flipV="1">
            <a:off x="4857752" y="3214686"/>
            <a:ext cx="2571768" cy="1588"/>
          </a:xfrm>
          <a:prstGeom prst="straightConnector1">
            <a:avLst/>
          </a:prstGeom>
          <a:ln w="254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ลูกศรเชื่อมต่อแบบตรง 8"/>
          <p:cNvCxnSpPr/>
          <p:nvPr/>
        </p:nvCxnSpPr>
        <p:spPr>
          <a:xfrm>
            <a:off x="6143636" y="1928802"/>
            <a:ext cx="1785950" cy="158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714876" y="2357430"/>
            <a:ext cx="10001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200" dirty="0" smtClean="0"/>
              <a:t>เริ่มต้น</a:t>
            </a:r>
            <a:endParaRPr lang="th-TH" sz="1200" dirty="0"/>
          </a:p>
        </p:txBody>
      </p:sp>
      <p:sp>
        <p:nvSpPr>
          <p:cNvPr id="15" name="TextBox 14"/>
          <p:cNvSpPr txBox="1"/>
          <p:nvPr/>
        </p:nvSpPr>
        <p:spPr>
          <a:xfrm>
            <a:off x="6572264" y="1643050"/>
            <a:ext cx="10001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200" dirty="0" smtClean="0"/>
              <a:t>จบ</a:t>
            </a:r>
            <a:endParaRPr lang="th-TH" sz="1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allAtOnce"/>
      <p:bldP spid="15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รูปภาพ 1" descr="รูปภาพ2.png"/>
          <p:cNvPicPr>
            <a:picLocks noChangeAspect="1"/>
          </p:cNvPicPr>
          <p:nvPr/>
        </p:nvPicPr>
        <p:blipFill>
          <a:blip r:embed="rId2"/>
          <a:srcRect l="32479" r="37607" b="43986"/>
          <a:stretch>
            <a:fillRect/>
          </a:stretch>
        </p:blipFill>
        <p:spPr>
          <a:xfrm>
            <a:off x="857224" y="285728"/>
            <a:ext cx="2500330" cy="4500594"/>
          </a:xfrm>
          <a:prstGeom prst="rect">
            <a:avLst/>
          </a:prstGeom>
        </p:spPr>
      </p:pic>
      <p:sp>
        <p:nvSpPr>
          <p:cNvPr id="3" name="วงรี 2"/>
          <p:cNvSpPr/>
          <p:nvPr/>
        </p:nvSpPr>
        <p:spPr>
          <a:xfrm>
            <a:off x="1357290" y="1928802"/>
            <a:ext cx="1857388" cy="171451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" name="คำบรรยายภาพแบบเส้น 1 4"/>
          <p:cNvSpPr/>
          <p:nvPr/>
        </p:nvSpPr>
        <p:spPr>
          <a:xfrm>
            <a:off x="4500562" y="571480"/>
            <a:ext cx="3714776" cy="1500198"/>
          </a:xfrm>
          <a:prstGeom prst="borderCallout1">
            <a:avLst>
              <a:gd name="adj1" fmla="val 5622"/>
              <a:gd name="adj2" fmla="val -380"/>
              <a:gd name="adj3" fmla="val 112500"/>
              <a:gd name="adj4" fmla="val -38333"/>
            </a:avLst>
          </a:prstGeom>
          <a:solidFill>
            <a:schemeClr val="accent1">
              <a:alpha val="1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3600" b="1" u="sng" dirty="0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/>
            <a:r>
              <a:rPr lang="th-TH" sz="36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ค่าดัชนีความชุ่มชื้นในดิน (</a:t>
            </a:r>
            <a:r>
              <a:rPr lang="en-US" sz="36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API</a:t>
            </a:r>
            <a:r>
              <a:rPr lang="th-TH" sz="36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)</a:t>
            </a:r>
            <a:br>
              <a:rPr lang="th-TH" sz="36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endParaRPr lang="th-TH" sz="3600" dirty="0">
              <a:solidFill>
                <a:schemeClr val="tx1"/>
              </a:solidFill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3786182" y="2428868"/>
            <a:ext cx="521497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Antecedent Precipitation Index </a:t>
            </a:r>
            <a:r>
              <a:rPr lang="th-TH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	เป็นค่าดัชนีที่ใช้ชี้วัดปริมาณความชื้นที่มีในดิน โดยเป็นผลที่เกิดขึ้นจากการสะสมของน้ำฝนที่ตกลงมา น้ำในดินที่ระเหยกลับขึ้นไปในอากาศ และน้ำในดินที่ระบายให้กับลำธารทั้งทางผิวดินและใต้ผิวดิน</a:t>
            </a:r>
            <a:endParaRPr lang="th-TH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ผืนผ้า 4"/>
          <p:cNvSpPr/>
          <p:nvPr/>
        </p:nvSpPr>
        <p:spPr>
          <a:xfrm>
            <a:off x="214282" y="1785926"/>
            <a:ext cx="8929718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000" b="1" dirty="0" smtClean="0">
                <a:solidFill>
                  <a:srgbClr val="000000"/>
                </a:solidFill>
              </a:rPr>
              <a:t>		</a:t>
            </a:r>
            <a:r>
              <a:rPr lang="en-US" sz="2000" b="1" dirty="0" smtClean="0">
                <a:solidFill>
                  <a:srgbClr val="000000"/>
                </a:solidFill>
              </a:rPr>
              <a:t>			</a:t>
            </a:r>
          </a:p>
          <a:p>
            <a:r>
              <a:rPr lang="th-TH" sz="2400" b="1" dirty="0" smtClean="0">
                <a:solidFill>
                  <a:srgbClr val="000000"/>
                </a:solidFill>
              </a:rPr>
              <a:t>เมื่อ	</a:t>
            </a:r>
            <a:endParaRPr lang="en-US" sz="2400" b="1" dirty="0" smtClean="0">
              <a:solidFill>
                <a:srgbClr val="000000"/>
              </a:solidFill>
            </a:endParaRPr>
          </a:p>
          <a:p>
            <a:r>
              <a:rPr lang="en-US" sz="2400" b="1" dirty="0" smtClean="0">
                <a:solidFill>
                  <a:srgbClr val="000000"/>
                </a:solidFill>
              </a:rPr>
              <a:t>	API</a:t>
            </a:r>
            <a:r>
              <a:rPr lang="en-US" sz="2400" b="1" baseline="-25000" dirty="0" smtClean="0">
                <a:solidFill>
                  <a:srgbClr val="000000"/>
                </a:solidFill>
              </a:rPr>
              <a:t>1	</a:t>
            </a:r>
            <a:r>
              <a:rPr lang="en-US" sz="2400" b="1" dirty="0" smtClean="0">
                <a:solidFill>
                  <a:srgbClr val="000000"/>
                </a:solidFill>
              </a:rPr>
              <a:t> =	</a:t>
            </a:r>
            <a:r>
              <a:rPr lang="th-TH" sz="2400" b="1" dirty="0" smtClean="0">
                <a:solidFill>
                  <a:srgbClr val="000000"/>
                </a:solidFill>
              </a:rPr>
              <a:t>ค่า </a:t>
            </a:r>
            <a:r>
              <a:rPr lang="en-US" sz="2400" b="1" dirty="0" smtClean="0">
                <a:solidFill>
                  <a:srgbClr val="000000"/>
                </a:solidFill>
              </a:rPr>
              <a:t>API </a:t>
            </a:r>
            <a:r>
              <a:rPr lang="th-TH" sz="2400" b="1" dirty="0" smtClean="0">
                <a:solidFill>
                  <a:srgbClr val="000000"/>
                </a:solidFill>
              </a:rPr>
              <a:t>ของวันนี้ 		- มิลลิเมตร			</a:t>
            </a:r>
            <a:r>
              <a:rPr lang="en-US" sz="2400" b="1" dirty="0" smtClean="0">
                <a:solidFill>
                  <a:srgbClr val="000000"/>
                </a:solidFill>
              </a:rPr>
              <a:t>API</a:t>
            </a:r>
            <a:r>
              <a:rPr lang="en-US" sz="2400" b="1" baseline="-25000" dirty="0" smtClean="0">
                <a:solidFill>
                  <a:srgbClr val="000000"/>
                </a:solidFill>
              </a:rPr>
              <a:t>0	</a:t>
            </a:r>
            <a:r>
              <a:rPr lang="en-US" sz="2400" b="1" dirty="0" smtClean="0">
                <a:solidFill>
                  <a:srgbClr val="000000"/>
                </a:solidFill>
              </a:rPr>
              <a:t> =	</a:t>
            </a:r>
            <a:r>
              <a:rPr lang="th-TH" sz="2400" b="1" dirty="0" smtClean="0">
                <a:solidFill>
                  <a:srgbClr val="000000"/>
                </a:solidFill>
              </a:rPr>
              <a:t>ค่า </a:t>
            </a:r>
            <a:r>
              <a:rPr lang="en-US" sz="2400" b="1" dirty="0" smtClean="0">
                <a:solidFill>
                  <a:srgbClr val="000000"/>
                </a:solidFill>
              </a:rPr>
              <a:t>API </a:t>
            </a:r>
            <a:r>
              <a:rPr lang="th-TH" sz="2400" b="1" dirty="0" smtClean="0">
                <a:solidFill>
                  <a:srgbClr val="000000"/>
                </a:solidFill>
              </a:rPr>
              <a:t>ของเมื่อวันก่อน	- มิลลิเมตร			</a:t>
            </a:r>
            <a:r>
              <a:rPr lang="en-US" sz="2400" b="1" dirty="0" smtClean="0">
                <a:solidFill>
                  <a:srgbClr val="000000"/>
                </a:solidFill>
              </a:rPr>
              <a:t>PR	 =	</a:t>
            </a:r>
            <a:r>
              <a:rPr lang="th-TH" sz="2400" b="1" dirty="0" smtClean="0">
                <a:solidFill>
                  <a:srgbClr val="000000"/>
                </a:solidFill>
              </a:rPr>
              <a:t>ค่าปริมาณน้ำฝนวันนี้	- มิลลิเมตร			</a:t>
            </a:r>
            <a:r>
              <a:rPr lang="en-US" sz="2400" b="1" dirty="0" smtClean="0">
                <a:solidFill>
                  <a:srgbClr val="000000"/>
                </a:solidFill>
              </a:rPr>
              <a:t>K	 =	</a:t>
            </a:r>
            <a:r>
              <a:rPr lang="th-TH" sz="2400" b="1" dirty="0" smtClean="0">
                <a:solidFill>
                  <a:srgbClr val="000000"/>
                </a:solidFill>
              </a:rPr>
              <a:t>ค่าคงที่ซึ่งแต่ละพื้นที่จะมีค่าแตกต่างกันออกไปเป็นอัตราการซึม			ของน้ำลง	สู่ผิวดิน จะคำนวณได้จาก </a:t>
            </a:r>
            <a:r>
              <a:rPr lang="en-US" sz="2400" b="1" dirty="0" smtClean="0">
                <a:solidFill>
                  <a:srgbClr val="000000"/>
                </a:solidFill>
              </a:rPr>
              <a:t>Recession curve </a:t>
            </a:r>
            <a:r>
              <a:rPr lang="th-TH" sz="2400" b="1" dirty="0" smtClean="0">
                <a:solidFill>
                  <a:srgbClr val="000000"/>
                </a:solidFill>
              </a:rPr>
              <a:t>ของ			กราฟน้ำท่าโดยทั่วไปของประเทศไทยมีค่าอยู่ระหว่าง  0.80 - 0.95 			(จากกรมอุตุนิยมวิทยา)					</a:t>
            </a:r>
          </a:p>
          <a:p>
            <a:r>
              <a:rPr lang="th-TH" sz="2000" b="1" dirty="0" smtClean="0">
                <a:solidFill>
                  <a:srgbClr val="000000"/>
                </a:solidFill>
              </a:rPr>
              <a:t>									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1428728" y="1071546"/>
            <a:ext cx="6553200" cy="684803"/>
          </a:xfrm>
          <a:prstGeom prst="rect">
            <a:avLst/>
          </a:prstGeom>
          <a:solidFill>
            <a:srgbClr val="00FFFF">
              <a:alpha val="3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ctr">
              <a:lnSpc>
                <a:spcPct val="150000"/>
              </a:lnSpc>
              <a:tabLst>
                <a:tab pos="342900" algn="l"/>
              </a:tabLst>
              <a:defRPr/>
            </a:pPr>
            <a:r>
              <a:rPr lang="en-US" sz="28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API</a:t>
            </a:r>
            <a:r>
              <a:rPr lang="en-US" sz="2800" b="1" baseline="-250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(1)</a:t>
            </a:r>
            <a:r>
              <a:rPr lang="th-TH" sz="28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2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=</a:t>
            </a:r>
            <a:r>
              <a:rPr lang="th-TH" sz="2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28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( K </a:t>
            </a:r>
            <a:r>
              <a:rPr lang="en-US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x </a:t>
            </a:r>
            <a:r>
              <a:rPr lang="en-US" sz="28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API</a:t>
            </a:r>
            <a:r>
              <a:rPr lang="en-US" sz="2800" b="1" baseline="-250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(0)</a:t>
            </a:r>
            <a:r>
              <a:rPr lang="en-US" sz="2800" dirty="0" smtClean="0"/>
              <a:t> </a:t>
            </a:r>
            <a:r>
              <a:rPr lang="en-US" sz="28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) </a:t>
            </a:r>
            <a:r>
              <a:rPr lang="en-US" sz="2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+</a:t>
            </a:r>
            <a:r>
              <a:rPr lang="th-TH" sz="2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28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P</a:t>
            </a:r>
            <a:r>
              <a:rPr lang="en-US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R</a:t>
            </a:r>
            <a:endParaRPr lang="th-TH" sz="28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500034" y="500042"/>
            <a:ext cx="35719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th-TH" b="1" dirty="0" smtClean="0"/>
              <a:t>ซึ่งมีสูตรการคำนวณดังนี้</a:t>
            </a:r>
            <a:endParaRPr lang="th-TH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สี่เหลี่ยมผืนผ้า 2"/>
          <p:cNvSpPr/>
          <p:nvPr/>
        </p:nvSpPr>
        <p:spPr>
          <a:xfrm>
            <a:off x="571472" y="1357298"/>
            <a:ext cx="821537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b="1" dirty="0" smtClean="0"/>
              <a:t>	ค่า </a:t>
            </a:r>
            <a:r>
              <a:rPr lang="en-US" b="1" dirty="0" smtClean="0"/>
              <a:t>API  </a:t>
            </a:r>
            <a:r>
              <a:rPr lang="th-TH" b="1" dirty="0" smtClean="0"/>
              <a:t>นี้ได้ใช้เป็นค่าในการเตือนภัยน้ำท่วม โดยกำหนดให้ในพื้นที่ประเทศไทย ค่า </a:t>
            </a:r>
            <a:r>
              <a:rPr lang="en-US" b="1" dirty="0" smtClean="0"/>
              <a:t>API </a:t>
            </a:r>
            <a:r>
              <a:rPr lang="th-TH" b="1" dirty="0" smtClean="0"/>
              <a:t>ของประเทศ 150 มิลลิเมตร จะทำให้เกิดน้ำท่วม (ยกเว้นภาคตะวันออกประมาณ 250 มิลลิเมตร)</a:t>
            </a:r>
            <a:br>
              <a:rPr lang="th-TH" b="1" dirty="0" smtClean="0"/>
            </a:br>
            <a:r>
              <a:rPr lang="th-TH" b="1" dirty="0" smtClean="0"/>
              <a:t>	ซึ่งในทางตรงกันข้าม ค่า </a:t>
            </a:r>
            <a:r>
              <a:rPr lang="en-US" b="1" dirty="0" smtClean="0"/>
              <a:t>API  </a:t>
            </a:r>
            <a:r>
              <a:rPr lang="th-TH" b="1" dirty="0" smtClean="0"/>
              <a:t>ก็ยังเป็นตัวชี้วัดความชุ่มชื้นซึ่งชี้วัดความแห้งแล้งได้</a:t>
            </a:r>
            <a:endParaRPr lang="th-TH" b="1" dirty="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621</TotalTime>
  <Words>435</Words>
  <Application>Microsoft Office PowerPoint</Application>
  <PresentationFormat>นำเสนอทางหน้าจอ (4:3)</PresentationFormat>
  <Paragraphs>268</Paragraphs>
  <Slides>5</Slides>
  <Notes>1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5</vt:i4>
      </vt:variant>
    </vt:vector>
  </HeadingPairs>
  <TitlesOfParts>
    <vt:vector size="6" baseType="lpstr">
      <vt:lpstr>ชุดรูปแบบของ Office</vt:lpstr>
      <vt:lpstr>ภาพนิ่ง 1</vt:lpstr>
      <vt:lpstr>ภาพนิ่ง 2</vt:lpstr>
      <vt:lpstr>ภาพนิ่ง 3</vt:lpstr>
      <vt:lpstr>ภาพนิ่ง 4</vt:lpstr>
      <vt:lpstr>ภาพนิ่ง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ภาพนิ่ง 1</dc:title>
  <dc:creator>Ohm</dc:creator>
  <cp:lastModifiedBy>Ohm</cp:lastModifiedBy>
  <cp:revision>47</cp:revision>
  <dcterms:created xsi:type="dcterms:W3CDTF">2014-05-01T02:06:13Z</dcterms:created>
  <dcterms:modified xsi:type="dcterms:W3CDTF">2014-05-28T01:45:09Z</dcterms:modified>
</cp:coreProperties>
</file>